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0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၃၁၄	သင်၏ နေ့ရက်အတိုင်းအစွမ်းသတ္တိရှိမည်ကျူး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As the days thy strength </a:t>
            </a: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B0097F7-D28A-473A-99D3-A7ED30ACCB11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ရန်သူအားကြီး၍ ကြောက်လန့်လျှင်၊ မိန့်တော်မူသံကြားရအစဉ်၊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သင်၏ နေ့ရက်ရှည်သည်အညီ၊ အစွမ်းသတ္တိလည်း ရှိလိမ့်မည်။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9A73079-1263-4BC3-8F7B-44D89442BA68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ကတိတော်သည် ရဲတိုက်ဖြစ်သည်၊ ထိုရဲတိုက်၌ မှီခိုရသည်၊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သင်၏ နေ့ရက်ရှည်သည်အညီ၊ အစွမ်းသတ္တိလည်း ရှိလိမ့်မည်။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014E7A-1830-459E-A6D5-07347E2455B1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ထိုသို့ ကတိတော်ကို ခံစဉ်၊ စိတ်ပျက်ခြင်းနှင့် လုံးလုံးကင်းရှင်း၊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အကြောင်းမူကား နေ့ရက်အညီ၊ အစွမ်းသတ္တိလည်း ရှိလိမ့်မည်။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BB2479D-4964-4B72-A94C-76F312435A99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ဘဝကို ပြောင်းရာနေ့၌ကား၊ စိတ်အားမလျော့ ဝမ်းမြောက်သာယာ၊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ကျေးဇူးတော်ကို ချီးမွမ်းဆိုမည်၊ အစွမ်းသတ္တိလည်း ရှိလိမ့်မည်။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323A0C5-58BB-4399-A1CF-7EE039A30525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341</Words>
  <Application>Microsoft Office PowerPoint</Application>
  <PresentationFormat>Widescreen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၃၁၄ သင်၏ နေ့ရက်အတိုင်းအစွမ်းသတ္တိရှိမည်ကျူး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2019-12-23T06:02:22Z</dcterms:modified>
</cp:coreProperties>
</file>