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၁၃၉	အသက်တော်စွန့်ကျူး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ရ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ော၊ ၁၄း၉</a:t>
            </a:r>
          </a:p>
          <a:p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ားတော်မြတ်သခင် ယေရှု၊ ကောင်းကင်က ဆင်းသက်တော်မူ၊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ဒုက္ခမျိုးအတိုင်းမသိ၊ လူကိုယ်စားခံတော်မူ၏။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ောင်းကင်ရှင်မဟာယေရှု၊ ပြောမကုန် နှိုင်းယှဉ်မတူ၊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မြတ်စွာသော မိမိအသက်၊ စွန့်တော်မူ လူတို့အတွက်။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158985" y="6156101"/>
            <a:ext cx="20330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ျေးဇူးရှင် သားတော် ယေရှု၊ သေခံပြီး သုံးရက်လွန်မူ၊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လူ့ဘုံသား အံ့ဩမမှီ၊ သေခြင်းမှ ထတော်မူပြီ။ 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199</Words>
  <Application>Microsoft Office PowerPoint</Application>
  <PresentationFormat>Widescreen</PresentationFormat>
  <Paragraphs>15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၁၃၉ အသက်တော်စွန့်ကျူး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2019-12-19T04:14:54Z</dcterms:modified>
</cp:coreProperties>
</file>