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၁၁၆	ကိုယ်တော်ကို ချစ်ပါ၏ကျူး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6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Love Him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Stephen C. Foster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ောကီပျော်မွေ့ခြင်းများ ကွယ်ပျောက်လေပြီ၊ ကျွန်ုပ်၏ ပြစ်များနှင့် ကြောက်ဖွယ်ရာများ၊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ကွယ်ပျောက်ကြောင်း သိရပြီ၊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ယေရှုသွေးတော်မြတ်ဖြင့် မိုးပွင့်လို ဖြူစေပြီ။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ိုယ်တော်ကို ချစ်ပါ၏၊ ကိုယ်တော် ဉီးစွာချစ်၍ ကားတိုင်ပေါ်တွင်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ကယ်သောကြောင့်ပေတည်း။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ှေးကပြစ်၌ နစ်မွန်းဆုံးရှုံးလေပြီ၊ ယ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ံမ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ှားခြင်းနှင့် ကြောက်ခြင်းလည်း ရှိခဲ့ပြီ၊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မေတ္တာရှင် ဘုရားကိုးစားရန် ကြောက်၏၊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သို့သော်၊ ယေရှုသွေးတော်ဖြင့် ပြစ်ဆေးကြောပြီ။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ျည်နှောင်ခြင်းခံရသော်လည်း ခုလွတ်ပြီ၊ ကန်းသော မျက်စိယခု အလင်းမြင်ပြီ၊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ပြစ်၌သေ၏၊ ခရစ်တော်၌ ရှင်ပြန်ပြီ၊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ကိုယ်တော်သာပေးနိုင်သော ငြိမ်သက်ခြင်း ကြော်ငြာမည်။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407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၁၁၆ ကိုယ်တော်ကို ချစ်ပါ၏ကျူး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2019-12-19T03:30:42Z</dcterms:modified>
</cp:coreProperties>
</file>