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၇၁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ပလ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္လင်တော်စွန့်ခြင်းကျူး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Thou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didst leave Thy Throne 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၅း၄၁                         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2" y="6156101"/>
            <a:ext cx="2151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 ရှင်ဘုရင် ပလ္လင်တော်ကို စွန့်၍၊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 ကျွန်ုပ်တွက်ကြွပြီ၊ ဖွားမြင်ခြင်းခံ အံ့ငှာ ဗက်လင် မြို့ သို့ကြွလာ၊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ဖွားမြင်တော်မူ ရန်အိမ် မရှိပြီ။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 စိတ်ထဲ ၌ ကိန်းဝပ်ပါ၊ ကိုယ်တော်ဖို့ အသင့် ပြင်ဆင်ပြီ။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စိတ်ထဲ ၌ ကိန်းဝပ်ပါ၊ ကိုယ်တော်ဖို့ အသင့် ပြင်ဆင်ပြီ။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 တို့သည် ကြွေးကြော် တံပိုးမုတ်၏၊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ဆင်းသက်ကြွတော်မူစဉ်၊ ကိုယ်တော်သည်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ယုတ်ညံ့သော ဖွားမြင်ခြင်းကို ခံ ရ၊ လောကတွင် နိမ့်ချတော်မူ၏။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ြေခွေးမှာ တွင်းရှိ ၏၊ ငှက်မှာလည်း သိုက်ရှိ၏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တော၌ ရှိသော သစ်ပင်အောက်မှာ ဂါလိလဲ ကန္တတွင်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ဘုရားသားတော် မြတ်၊ ကိုယ်တော် မြက်ပေါ်တွင် ကျိန်းရ၏။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ိတော်မြတ်တည်လျက် လူတို့ ကို လွှတ်ခြင်းငှာ၊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ကိုယ်တော်ကြွလာတော်မူ စဉ်၊ ဆူး ဖြင့်ရက်သော ဦးရစ် ကိုဆောင်းစေ ကြပြီး မှ၊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ကာရာနီ သို့ ဆောင်ခြင်းခံရ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ိုယ်တော်သည် အောင်ခြင်းငှာ ကြွလာတော်မူသောခါ၊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တံပိုးမုတ်ခြင်းများနှင့် ကြွလာ၊ ကိုယ်တော်၏ သံတော် နှင့်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ကို ခေါ်ခြင်းဖြင့်၊ ငါ့ နားတွင် နေရာ ရှိဆိုမည်။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625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၇၁ ပလ္လင်တော်စွန့်ခြင်းကျူး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2019-12-18T09:29:38Z</dcterms:modified>
</cp:coreProperties>
</file>