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၁၅၄</a:t>
            </a:r>
            <a:r>
              <a:rPr lang="en-US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ေရှုဘို့ သင်၌ နေရာအခန်းရှိသလားကျူး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ny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oom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Jesus?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့်ပြစ်ဝန်ထုပ်ခံသောအရှင်၊ နေရန် အရပ်ရှိသလား၊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ခေါက်လျက် ဝင်ရန်ခွင့်တောင်းနေစဉ်၊ ပြစ်ရှိသူ လက်ခံမည်လား။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ုန်းကြီးဘုရင် ယေရှုရှင်ဖို့ နေရန် အခန်းခုပြင်လေ၊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စိတ်နှလုံးတံခါးကျယ်စွာ ဖွင့်ချိန်ရှိစဉ်ဝင်ရန် တောင်းပန်။ 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ျော်ပါးခြင်းနှင့် စီးပွားရေးသာ၊ သင့်စိတ်တွင် နေရာရှိပေ၊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သင့်တွက် သေခံရှင်သခင်အား၊ နေရာ သင်သည် ဖွင့်မပေး။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ျေးဇူးတော်နှင့် ခေါ်စဉ်ခါ၊ ယေရှုဖို့ ချိန်ရှိသလား၊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ယနေ့လက်ခံရာနေ့ ဖြစ်ပါ၊ နက်ဖြန်တိုင်အောင် မဆိုင်းရာ။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ျေးဇူးတော်နေ့လွန် မသွားခင်၊ နေရာအချိန်ကို ဆက်သ၊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မကြာခင်သင့် စိတ်ခိုင်မာလျှင် တောင်းပန်သံကို သင်မကြား။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403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၁၅၄ ယေရှုဘို့ သင်၌ နေရာအခန်းရှိသလားကျူး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2019-12-19T06:29:42Z</dcterms:modified>
</cp:coreProperties>
</file>