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၃၉၁ ဖြူဝတ်လုံကို ဝတ်ဆင်သူကျူး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Who are these in bright array?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24FD6E-7BD7-44F9-9B8D-C63409C8643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ဖြူဝတ်လုံကို ဝတ်ဆင်သူတိုင်းမသိများစွာသောလူ၊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ထာဝရပလ္လင်တော်ရှေ့၊ အောင်ပန်းလက်ကို ကိုင်လျက်နေ၊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ကြီးသောသံနှင့် သီချင်းဆို၊ ချီးမွမ်းကုန်လေ ကျေးဇူးကို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ဤလူဘယ်က လာသနည်း၊ မြင်သောသူသည် မေးလေ၏။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6D5A5D-AED6-4807-A1EA-FED9FB58427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ဤသူတို့သည် အာဒံသား အောက်မှာ လူ့ပြည်နေတုန်းခါ၊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ဆင်းရဲဒုက္ခခံကြ၏၊ ခုမှ လွတ်မြောက်လေခဲ့ပြီ၊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လူအပြစ်အညစ် ဆေးကြောသိုးငယ်သွေး၌ ဝတ်လုံလျှော်၊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ဖြူစင်လျက်နှင့် စွန်းမရှိ၊ သန့်ရှင်းသောသူ ဖြစ်သတည်း။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F94573-8E74-435F-B618-6B0B58CF58E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ထို့ကြောင့် သူတို့ ဗိမာန်တွင် နေရာရ ဘုရားသခင်၊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ဝတ်ကိုပြု ပလ္လင်တော် ရှေ့နေ ညအိပ်မပျော်လျက်နေ၊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နောက်တဖန် အစဉ်မပြတ် စားအသောက် မမွတ်မငတ်၊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 အပူအအိုက် ဘယ်ခါမျှ မထိမခိုက်။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F1D1A7-7868-4C87-B4E6-CABF0D7598A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ထိုသူတို့ ပလ္လင်တော်ဝယ်၊ ရှိတော်မူ အရှင်သိုးငယ်၊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 ပေါက်ရေယာဉ်နီး၊ ဆောင်သွားလျက် လုပ်ကျွေးလိမ့်မည်၊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သူတို့နှင့် ဘုရားသခင်၊ တူတကွ နေမည်အစဉ်၊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ကိုယ်တော်တိုင် သူတို့ မျက်ရည်၊ သုတ်ခမ်းစေတော်မူမည်။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25012A-6566-478C-8521-DA4CED60218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542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၃၉၁ ဖြူဝတ်လုံကို ဝတ်ဆင်သူကျူး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2019-12-23T07:19:06Z</dcterms:modified>
</cp:coreProperties>
</file>