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၃၁၁	ကောင်းချီးရေတွက်ကျူး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Count Your blessings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ဧ၊ ၁း၃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Edwin O.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Excell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945892-22DC-4C79-B00D-C03F8E87AAC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မြေကြီးပေါ်မှာ ဒုက္ခဆင်းရဲရောက်သောခါ၊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မျှော်လင့်ခြင်းကင်း စိတ်ပျက်ခြင်းကို ခံရလျှင်၊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ခံစားရာ ကောင်းချီးမင်္ဂလာရေတွက်ပါ၊ ပြုတော်မူသော ကျေးဇူးတော် အံ့ဩလိမ့်မည်။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D38BCA-C511-45C5-BD4E-4294A3333B4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ကောင်းချီးတစ်ခုနောက်တစ်ခု ရေတွက် ပြုတော်မူသော ကျေးဇူးတော် ရေတွက်၊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ကောင်းချီး ရေတွက် တစ်ခုနောက်တစ်ခု ပြုတော်မူသော ကျေးဇူးတော် ရေတွက်။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C51B26-0FE9-4314-902E-630C24DC5FA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ကြောင့်ကြ ဝန်ထုပ်ကို သင်သည် ထမ်းရသလား၊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သင်ထမ်းရသော လက်ဝါးကပ်တိုင်လေးသလား၊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ခံစားရာ ကောင်းချီးမင်္ဂလာရေတွက်ပါ၊ ယုံမှားခြင်းကင်း သီချင်းကို သင်ဆိုလိမ့်မည်။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2CB168-B611-47A6-962A-D1EF923ADE8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ကောင်းစားသောသူများကို သင်သည် မြင်သောခါ၊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ကိုယ်တော်ထားသော ကတိတော်ကို အောက်မေ့ပါ၊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ခံစားရာ ကောင်းချီးမင်္ဂလာရေတွက်ပါ၊ စည်းစိမ်ဖြင့် ကောင်းကင် ချမ်းသာ မဝယ်နိုင်ပါ။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65E00D-07DE-4FFE-8E15-BA5E8E53DBF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ဆင်းရဲဒုက္ခမျိုးမျိုးကို ခံရသောခါ၊ စိတ်မပျက်ရာ ကိုယ်တော်ကိုသာ အားကိုးပါ၊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ခံစားရာ ကောင်းချီးမင်္ဂလာရေတွက်ပါ၊ လမ်းဆုံးတိုင်အောင် သင့်ကို စောင့်မပို့ဆောင်မည်။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32CA3B-4C0C-4D6E-A3CF-0C919753D65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556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၃၁၁ ကောင်းချီးရေတွက်ကျူး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2019-12-23T05:59:24Z</dcterms:modified>
</cp:coreProperties>
</file>