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၁၄၂ 	ယေရှုထံချဉ်းကပ်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Saviour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ake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elay 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၆၆း၁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F. Root (1820-1895)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်တင်ပိုင်ရှင်ထံ ချဉ်းကပ်ဖို့ရာ၊ ကျမ်းစာအားဖြင့် သမ္မလမ်းထင်ရှား၊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ဖြည်းညှင်းခေါ်သံတော် နားထောင်ကြ၊ ဆိုင်း၍မနေ၊ လာလေ။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ုစရိုက်အပြစ်များနှင့် ကင်းရှင်း၊ စိတ်နှလုံး သာယာရွှင်မြူးခြင်းနှင့်၊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 ဖူးမြင်ပါမည်အစဉ်၊ ကောင်းကင်ရွှေပြည်၌ပေ။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ူငယ်တို့ငါ့ထံလာပါလေစေ၊ ယေရှုခရစ်သည် မိန့်တော်မူပေ၊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ဝမ်းမြောက်သော စိတ်နှင့် နာခံကြလေ၊ လျင်မြန်စွာ ချဉ်းကပ်ပါ။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ါတို့အလယ်၌ ကိုယ်တော်မြတ်သည်၊ ဤနေ့တွင်ပင် ရပ်နေတော်မူ၏၊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ပညတ်တော်များကို မိန့်မြွက်သတည်း၊ သင်တို့ခံယူမည်လော။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355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၁၄၂  ယေရှုထံချဉ်းကပ်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2019-12-19T06:09:48Z</dcterms:modified>
</cp:coreProperties>
</file>