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၃၉၇	ပြုခဲ့သမျှကိုသာ မှတ်မိကြလိမ့်မည်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Only remembered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D5C61E-7551-4B7A-A095-6A5ABC0D9A5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မိုးသောက်ကြယ်များ၏ လင်းရောင်သည် မှေးမှိန်ကာ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နေရောင်ခြည်တွင် ကွယ်ပျောက်သွားရသည်နည်း၊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 အလုပ်မှ ကျွန်ုပ်တို့ လွန်သွားရာ၊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ပြုခဲ့သမျှဖြင့်သာ မှတ်မိကြသည်။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26AC1B-5393-4D11-B70E-396C4219969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ပြုခဲ့သမျှကို မှတ်မိကြလိမ့်မည်၊ ပြုခဲ့သမျှကိုသာ မှတ်မိကြမည်၊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လောကအလုပ်မှ ကျွန်ုပ်တို့ လွန်သွားစဉ်၊ ပြုခဲ့သမျှဖြင့်သာ မှတ်မိကြမည်။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18F21A-FFD6-4B63-AA08-06FA2DE381F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အသက်ရှင်စဉ် စိုက်ခဲ့သော လယ်ပြင်များတွင် အခြားသူများ ဆက်လက်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လုပ်ကိုင်ကြစဉ်၊ လုပ်ဆောင်ခြင်းများမှ ဝမ်းနည်းခြင်း ကွယ်ပျောက်ရ၊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ပြုခဲ့သမျှဖြင့်သာ အောက်မေ့ရကြ။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2DF2B7-8DC2-451F-9D00-D0A176D8845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မြွက်ဆိုခဲ့သော သစ္စာစကား မြေပေါ်တွင် ကြဲဖြန့်ခဲ့သော မျိုးစေ့များ၊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မြေပေါ်မှာ လွန်သွားကြသောခါ၊ ကျန်ခဲ့သူများ အောက်မေ့စရာ ဖြစ်ပါ။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E1913B-BE0E-4E8D-B70E-5A382C01E0D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ကယ်တင်ရှင်သည် ကျောက်မြတ်များ ပြင်ဆင်သောခါ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 သရဖူများ ဆောင်းရကြ မောပန်း သစ္စာရှိကြသော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တပည့်တော်များ ပြုခဲ့သမျှဖြင့်သာ အောက်မေ့ကြမှာ။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32227-3AD5-4816-BAB6-C1AEAA6A0E0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560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၃၉၇ ပြုခဲ့သမျှကိုသာ မှတ်မိကြလိမ့်မည်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2019-12-23T07:22:32Z</dcterms:modified>
</cp:coreProperties>
</file>