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2" r:id="rId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၃၁၃ 	ဖြောင့်မတ်မည်ကျူး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 would be true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Joseph Yates Peek (1843-1911)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D1A0E80-6FB3-4452-8785-7A4BA0E9BE8F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70000" lnSpcReduction="2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ကျွန်ုပ်ကို ယုံသောသူများကြောင့် ဖြောင့်မတ်မည်၊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ဂရုစိုက်သောသူများကြောင့် သန့်ရှင်းမည်၊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ဆောင်ရွက်ရန်များသောကြောင့် ခွန်အားနှင့် ပြည့်မည်၊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ပင်ပန်းခံရန်များသောကြောင့် ရဲရင့်မည်၊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ပင်ပန်းခံရန်များသောကြောင့် ရဲရင့်မည်။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0288036-A713-485A-BD10-CE195F21DBED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မိတ်ဆွေမဲ့သူနှင့် ရန်သူကို မိတ်ဖွဲ့မည်၊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စွန့်ကြဲကြောင်းမေ့လျက်၊ စွန့်ကြဲပေးကမ်းမည်၊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ကိုယ်အားနည်းကြောင်း ကိုယ်သို၍ စိတ်နှိမ့်ချမည်၊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ရွှင်လန်းချစ်ခင်၊ မျှော်ကြည့်လျက် ထူပင့်မည်၊ 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ရွှင်လန်းချစ်ခင်၊ မျှော်ကြည့်လျက် ထူပင့်မည်။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835910FD-6F4B-4BBF-98B9-779514C05F7E}"/>
              </a:ext>
            </a:extLst>
          </p:cNvPr>
          <p:cNvSpPr txBox="1"/>
          <p:nvPr/>
        </p:nvSpPr>
        <p:spPr>
          <a:xfrm>
            <a:off x="9994007" y="6156101"/>
            <a:ext cx="219799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319</Words>
  <Application>Microsoft Office PowerPoint</Application>
  <PresentationFormat>Widescreen</PresentationFormat>
  <Paragraphs>18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9" baseType="lpstr">
      <vt:lpstr>Arial</vt:lpstr>
      <vt:lpstr>Calibri</vt:lpstr>
      <vt:lpstr>Calibri Light</vt:lpstr>
      <vt:lpstr>Pyidaungsu</vt:lpstr>
      <vt:lpstr>Times New Roman</vt:lpstr>
      <vt:lpstr>Office Theme</vt:lpstr>
      <vt:lpstr>၃၁၃  ဖြောင့်မတ်မည်ကျူး </vt:lpstr>
      <vt:lpstr>၁</vt:lpstr>
      <vt:lpstr>၂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2019-12-23T06:01:29Z</dcterms:modified>
</cp:coreProperties>
</file>