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၄၀၀ 	</a:t>
            </a:r>
            <a:r>
              <a:rPr lang="en-US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စ</a:t>
            </a: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ာ</a:t>
            </a:r>
            <a:r>
              <a:rPr lang="en-US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း</a:t>
            </a: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en-US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ေ</a:t>
            </a: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ာ</a:t>
            </a:r>
            <a:r>
              <a:rPr lang="en-US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်</a:t>
            </a:r>
            <a:r>
              <a:rPr lang="en-US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ခ</a:t>
            </a: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ျ</a:t>
            </a:r>
            <a:r>
              <a:rPr lang="en-US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ိ</a:t>
            </a: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န</a:t>
            </a:r>
            <a:r>
              <a:rPr lang="en-US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်</a:t>
            </a: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Meal time prayer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 fontScale="90000"/>
          </a:bodyPr>
          <a:lstStyle/>
          <a:p>
            <a:pPr>
              <a:lnSpc>
                <a:spcPct val="170000"/>
              </a:lnSpc>
            </a:pPr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Meal time prayer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3200" dirty="0" err="1"/>
              <a:t>ထွန်းတောက်နေရောင်ခြည</a:t>
            </a:r>
            <a:r>
              <a:rPr lang="en-US" sz="3200" dirty="0"/>
              <a:t>်၊ </a:t>
            </a:r>
            <a:r>
              <a:rPr lang="en-US" sz="3200" dirty="0" err="1"/>
              <a:t>တိုက်က</a:t>
            </a:r>
            <a:r>
              <a:rPr lang="en-US" sz="3200" dirty="0"/>
              <a:t>ျွ</a:t>
            </a:r>
            <a:r>
              <a:rPr lang="en-US" sz="3200" dirty="0" err="1"/>
              <a:t>ေးသော</a:t>
            </a:r>
            <a:r>
              <a:rPr lang="en-US" sz="3200" dirty="0"/>
              <a:t> </a:t>
            </a:r>
            <a:r>
              <a:rPr lang="en-US" sz="3200" dirty="0" err="1"/>
              <a:t>မိုးရေ</a:t>
            </a:r>
            <a:r>
              <a:rPr lang="en-US" sz="3200" dirty="0"/>
              <a:t>၊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3200" dirty="0" err="1"/>
              <a:t>ကောင်းကျိုးများတွက</a:t>
            </a:r>
            <a:r>
              <a:rPr lang="en-US" sz="3200" dirty="0"/>
              <a:t>်‌ </a:t>
            </a:r>
            <a:r>
              <a:rPr lang="en-US" sz="3200" dirty="0" err="1"/>
              <a:t>ကျေးဇူးပွားများလျက</a:t>
            </a:r>
            <a:r>
              <a:rPr lang="en-US" sz="3200" dirty="0"/>
              <a:t>်၊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3200" dirty="0" err="1"/>
              <a:t>စားသောက်ရာများနှင</a:t>
            </a:r>
            <a:r>
              <a:rPr lang="en-US" sz="3200" dirty="0"/>
              <a:t>့် </a:t>
            </a:r>
            <a:r>
              <a:rPr lang="en-US" sz="3200" dirty="0" err="1"/>
              <a:t>ကောင်းချီးခံစားခွင</a:t>
            </a:r>
            <a:r>
              <a:rPr lang="en-US" sz="3200" dirty="0"/>
              <a:t>့် </a:t>
            </a:r>
            <a:r>
              <a:rPr lang="en-US" sz="3200" dirty="0" err="1"/>
              <a:t>မေတ္တာတော</a:t>
            </a:r>
            <a:r>
              <a:rPr lang="en-US" sz="3200" dirty="0"/>
              <a:t>် </a:t>
            </a:r>
            <a:r>
              <a:rPr lang="en-US" sz="3200" dirty="0" err="1"/>
              <a:t>သက်သေ</a:t>
            </a:r>
            <a:r>
              <a:rPr lang="en-US" sz="3200" dirty="0"/>
              <a:t>၊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3200" dirty="0" err="1"/>
              <a:t>ကျေးဇူးကြီးပေ</a:t>
            </a:r>
            <a:r>
              <a:rPr lang="en-US" sz="3200" dirty="0"/>
              <a:t>၊ </a:t>
            </a:r>
            <a:r>
              <a:rPr lang="en-US" sz="3200" dirty="0" err="1"/>
              <a:t>ကျေးဇူးတော်အပေါင်း</a:t>
            </a:r>
            <a:r>
              <a:rPr lang="en-US" sz="3200" dirty="0"/>
              <a:t>၊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0A94AAEA-4D5D-4E82-A787-CBB2D6E3EA9B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b="1" dirty="0">
                <a:latin typeface="Pyidaungsu" panose="020B0502040204020203" pitchFamily="34" charset="0"/>
                <a:cs typeface="Pyidaungsu" panose="020B0502040204020203" pitchFamily="34" charset="0"/>
              </a:rPr>
              <a:t>Go tell He is risen </a:t>
            </a:r>
            <a:endParaRPr lang="en-US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3600" dirty="0" err="1"/>
              <a:t>ကြေငြာ</a:t>
            </a:r>
            <a:r>
              <a:rPr lang="en-US" sz="3600" dirty="0"/>
              <a:t> </a:t>
            </a:r>
            <a:r>
              <a:rPr lang="en-US" sz="3600" dirty="0" err="1"/>
              <a:t>ထမြောက်သက်ရှင်သည</a:t>
            </a:r>
            <a:r>
              <a:rPr lang="en-US" sz="3600" dirty="0"/>
              <a:t>် </a:t>
            </a:r>
            <a:r>
              <a:rPr lang="en-US" sz="3600" dirty="0" err="1"/>
              <a:t>ပြစ်လ</a:t>
            </a:r>
            <a:r>
              <a:rPr lang="en-US" sz="3600" dirty="0"/>
              <a:t>ွှ</a:t>
            </a:r>
            <a:r>
              <a:rPr lang="en-US" sz="3600" dirty="0" err="1"/>
              <a:t>တ်ကယ်တင်သည</a:t>
            </a:r>
            <a:r>
              <a:rPr lang="en-US" sz="3600" dirty="0"/>
              <a:t>်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3600" dirty="0" err="1"/>
              <a:t>လူတိုင်း</a:t>
            </a:r>
            <a:r>
              <a:rPr lang="en-US" sz="3600" dirty="0"/>
              <a:t> </a:t>
            </a:r>
            <a:r>
              <a:rPr lang="en-US" sz="3600" dirty="0" err="1"/>
              <a:t>လိုအပ်ချက</a:t>
            </a:r>
            <a:r>
              <a:rPr lang="en-US" sz="3600" dirty="0"/>
              <a:t>် </a:t>
            </a:r>
            <a:r>
              <a:rPr lang="en-US" sz="3600" dirty="0" err="1"/>
              <a:t>ဖြည</a:t>
            </a:r>
            <a:r>
              <a:rPr lang="en-US" sz="3600" dirty="0"/>
              <a:t>့်</a:t>
            </a:r>
            <a:r>
              <a:rPr lang="en-US" sz="3600" dirty="0" err="1"/>
              <a:t>လေပြီ</a:t>
            </a:r>
            <a:r>
              <a:rPr lang="en-US" sz="3600" dirty="0"/>
              <a:t>၊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3600" dirty="0" err="1"/>
              <a:t>သင</a:t>
            </a:r>
            <a:r>
              <a:rPr lang="en-US" sz="3600" dirty="0"/>
              <a:t>်္</a:t>
            </a:r>
            <a:r>
              <a:rPr lang="en-US" sz="3600" dirty="0" err="1"/>
              <a:t>ချိုင်းမ</a:t>
            </a:r>
            <a:r>
              <a:rPr lang="en-US" sz="3600" dirty="0"/>
              <a:t>ှ ထ၍ </a:t>
            </a:r>
            <a:r>
              <a:rPr lang="en-US" sz="3600" dirty="0" err="1"/>
              <a:t>သက်ရှင်သည</a:t>
            </a:r>
            <a:r>
              <a:rPr lang="en-US" sz="3600" dirty="0"/>
              <a:t>်။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A3528217-9559-4044-A958-859DBB31F428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42836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228</Words>
  <Application>Microsoft Office PowerPoint</Application>
  <PresentationFormat>Widescreen</PresentationFormat>
  <Paragraphs>14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Pyidaungsu</vt:lpstr>
      <vt:lpstr>Office Theme</vt:lpstr>
      <vt:lpstr>၄၀၀  စားသောက်ချိန်ကျူး </vt:lpstr>
      <vt:lpstr>Meal time prayer</vt:lpstr>
      <vt:lpstr>Go tell He is risen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34</cp:revision>
  <dcterms:created xsi:type="dcterms:W3CDTF">2018-10-09T13:17:21Z</dcterms:created>
  <dcterms:modified xsi:type="dcterms:W3CDTF">2019-12-23T07:31:29Z</dcterms:modified>
</cp:coreProperties>
</file>