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၁၂၃ 	ကားတိုင်မှာကျူး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At </a:t>
            </a:r>
            <a:r>
              <a:rPr lang="en-US" sz="7000" b="1" dirty="0">
                <a:latin typeface="Pyidaungsu" panose="020B0502040204020203" pitchFamily="34" charset="0"/>
                <a:cs typeface="Pyidaungsu" panose="020B0502040204020203" pitchFamily="34" charset="0"/>
              </a:rPr>
              <a:t>the Cross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၂ တိ၊ ၁း၁၂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Ralph E. Hudson (1843-1901)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ိုယ်တော်ဝန်ခံ မှုတော်ဆောင်ရွက်၊ ကျွန်ုပ်အလင်းမရှာ၊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 ချီးမွမ်းမြှောက်စား တိုင်တော်မြတ် ဝါကြွားရာ၊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b="1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b="1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ိုင်တော်တွင်၊ တိုင်တော်တွင် ပဌမ အလင်းမြင်၊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ကျွန်ုပ်နှလုံးမှ ဝန်ထုပ် လိမ့်သွား၏၊ ထိုမှာ ယုံခြင်းဖြင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်းကို မြင်သည်၊ ယခု တနေ့လုံး ဝမ်းမြောက်လျက်ရှိ။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ေရှုနာမတော်မြတ်သိ၏၊ ထိုနာမကို ယုံကြည်၊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ဝိညာဉ်ရှက်ခြင်းကင်းစေ၊ မြှော်လင့်ခြင်းလည်း တည်စေ။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္လင်တော်မြတ် ခိုင်ခံ့သည်နည်း၊ ဂတိတော်မြတ်တည်၏၊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လက်တော်ထဲမှာ အပ်ထားသမျှ၊ ကိုယ်တော် စောင့်ထိန်းနိုင်ပါ။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်းတော်ရှင် မျက်မှောက်တော်တွင်၊ ကျွန်ုပ်ကို ဝန်ခံမည်၊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ယေရုရှလင်မြို့တော်သစ်မှာ၊ ကျွန်ုပ်နေရာ ပြင်ထား။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409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၁၂၃  ကားတိုင်မှာကျူး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2019-12-19T03:44:03Z</dcterms:modified>
</cp:coreProperties>
</file>