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  <p:sldId id="267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48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၂၉၆	ပြစ်လွှတ်၊ ငြိမ်သက်၊ တန်ခိုးကျူး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Pardon, Peace and Power 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James Mc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Granahan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B6C7C81F-E2D4-4C66-AA8C-E1D101672E4C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ကိုယ်တော်မြတ်တွင် ဝမ်းမြောက်လိုလျှင် ကြွယ်ဝခြင်းမျိုး ရေတွက်၊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နှုတ်ကပတ်တော် ယုံကြည်လျက်နှင့် ပေးမည့်ဆုများ မှတ်သား။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E2754FD6-8308-4707-BE8A-C99978277315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ပြစ်လွှတ်ခြင်း၊ ငြိမ်သက်တန်ခိုး၊ စင်ကြယ်ခြင်းနှင့် သုခဘုံပင်၊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ခရစ်တော်ရှင် ငါ့ဖို့ဖြစ်လျှင်၊ ဝမ်းမြောက်စွာ ကျူးအေးမည်၊ ချီးမွမ်းသီချင်း။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B476D0D2-A37F-45D3-AEE6-235CB386FC64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ကရုဏာတော် မေတ္တာတော်မြတ်ကြောင်း ပြစ်မျိုးမျိုး လွတ်ရသည်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ငြိမ်သက်ခြင်းလည်း သွေးတော်မြတ်ကြောင့် ပြစ်လွှတ်သောခါ ရ၏။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5C288293-9C35-49DF-815F-399D7CEA1C95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ပြစ်တန်ခိုးကို ချိုးဖဲ့စေဖို့ စွမ်းအးကိုလည်း ပေး၏၊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အတွင်းစိတ်ကို စင်ကြယ်စေဖို့ ဝိညာဉ်တော် ပြုပြင်၏။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0580C993-BB4B-484F-9F75-AE7262FE6BDC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အခြားဝိညာဉ်အောင်ရန် အခွင့်၊ ဝိညာဉ်တော်ပေးသွင်း၏၊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ခရစ်တော်ရှင် ကိုယ်တော်မြတ်သည်ပင်၊ ငါတို့ စိတ်တွင် ကိန်း၏။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8C8B8B0F-A617-4E17-B278-3B7282009FCF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သူငယ်ကဲ့သို့ ယုံကြည်ခြင်းဖြင့်၊ ဤဆုများရကြသည်၊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ကိုယ်တော်မြတ်သည် ခရစ်တော်တွင် ပေးမည်ကတိရှိပြီ။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2BADEA8D-2AE0-4D3D-A1BB-39BD1FAEE4A7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42806729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513</Words>
  <Application>Microsoft Office PowerPoint</Application>
  <PresentationFormat>Widescreen</PresentationFormat>
  <Paragraphs>28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Pyidaungsu</vt:lpstr>
      <vt:lpstr>Times New Roman</vt:lpstr>
      <vt:lpstr>Office Theme</vt:lpstr>
      <vt:lpstr>၂၉၆ ပြစ်လွှတ်၊ ငြိမ်သက်၊ တန်ခိုးကျူး </vt:lpstr>
      <vt:lpstr>၁</vt:lpstr>
      <vt:lpstr>ထပ်ဆို</vt:lpstr>
      <vt:lpstr>၂</vt:lpstr>
      <vt:lpstr>၃</vt:lpstr>
      <vt:lpstr>၄</vt:lpstr>
      <vt:lpstr>၅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2019-12-23T05:24:09Z</dcterms:modified>
</cp:coreProperties>
</file>