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၂၁၁ 	မာရိနံ့သာဆိုလိုကျူး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5720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Master </a:t>
            </a:r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No Offering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Edwin P. Parker (1836-1935)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ာရိနံ့သာဆီလို မမြတ်သော်လည်း၊ ပူဇော်သက္ကာရကို ဆက်သလိုသည်၊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ယဇ်ပူဇော်ခြင်းထက်သာမွှေးသော မေတ္တာနံ့သာ။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ားနည်းစဉ်ခါ အားရှိ၊ နေ့စဉ်ပြမည်၊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ပင်ပန်းခြင်းတွေ့သော်လည်း သီချင်းဆိုမည်၊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ကောင်းမှုပြုလေသမျှ၊ ဝိညာဉ်ရလေသမျှ။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ြောက်ရွံ့သောသူတို့အား မျှော်လင့်ခြင်းပေး၊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မျက်ရည်ကျသောသူအား နှစ်သိမ့်ခြင်းပေး၊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ကရုဏာကို ပြပါ၊ လမ်းလွဲသူကို လမ်းပြ။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်တာကုန်သည်တိုင်အောင် အလုပ်တော်မှာ၊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ကြိုးစားမှုထမ်းရွက်ဆောင်စေတော်မူပါ၊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ဆောင်ရွက်ရန်မှုပြီးလျှင်၊ ပူဇော်ရန် ဝတ်ကုန်စင်။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322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၂၁၁  မာရိနံ့သာဆိုလိုကျူး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2019-12-19T10:52:24Z</dcterms:modified>
</cp:coreProperties>
</file>