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၃၈၅ ကောင်းကင်ခေါင်းလောင်းကျူး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Ring the bells of heaven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G. F. Root (1830-1895)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C71031-EF57-480A-81FE-71C275F78A8B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ဤယော်ဒန်မြစ်တွင် နှစ်ခြင်းခံစိမ့်သောငှာ၊ ပြစ်ရှိသူအပေါင်း စုရုံးရောက်လာ၊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ယုံကြည်ကြသော သူများရှိလေသမျှ၊ ခံရာမင်္ဂလာ ယောဒန်မြစ်မှာ။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BDDACF3-4126-4404-AD2A-67F042C75BA8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ဘုန်းတော်၊ ဘုန်းတော် ကောင်းကင်သား ကြွေးကြော်၊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ဘုန်းတော်၊ ဘုန်းတော် ကောင်းကင်စဉ်နှိုးဆော်၊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ကောင်းကင်ဗိမာန်တော်တွင် နှံ့ပြားစေလေပြီ၊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ဟာလေလုယ၊ ကောင်းကင်သားဆို၏။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07C8EB-1002-4AA1-B904-2E0998F5D6DA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 ယော်ဒန်မြစ်ကမ်းတွင် ရပ်သောသူအပေါင်း၊ ကောင်းကင်သံကို ခဏလျှင် နားထောင်၊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လူမျိုးအပြစ်ဖြေရှင်းပိုင်သော ရှင်သခင်၊ ကောင်းကင်ဘုံ ပလ္လင်မှ သင့်ကိုမြင်။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9C9EA9-AB84-4D32-B8C6-CA5A8F91B135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ကောင်းကင်ထက်က မိန့်တော်မူသောအသံမှာ ပျောက်လွင့်သော သား ယခုပင်ပြန်လာ၊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ငါ့အဘလည်း သင့်တွက်ဝမ်းမြောက်လှလေပြီ၊ ကောင်းကင် ခေါင်းလောင်းများကို ထိုးစေ၏။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A6A901-64C6-4CD7-965C-662259F343D1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ပျောက်လွင့်သောသားများ၊ ခုပင် ပြန်လာချေ၍၊ နက်ဖြန်နေ့တိုင်အောင် မိုင်းမနေ၊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ငါ့အဘလည်းကောင်းကင်သားများအား ဆိုပေ၊ ထူးမြတ်သတင်း ကြော်ငြာနှံ့ပြားစေ။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676A9E-0DC5-4B13-9F82-196A8881D677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530</Words>
  <Application>Microsoft Office PowerPoint</Application>
  <PresentationFormat>Widescreen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၃၈၅ ကောင်းကင်ခေါင်းလောင်းကျူး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2019-12-23T07:15:14Z</dcterms:modified>
</cp:coreProperties>
</file>