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၃၇၁	ချိုသာလှစွာ အောက်မေ့ခြင်းကျူး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One Sweetly solemn thought</a:t>
            </a:r>
          </a:p>
          <a:p>
            <a:pPr>
              <a:lnSpc>
                <a:spcPct val="170000"/>
              </a:lnSpc>
            </a:pPr>
            <a:endParaRPr lang="en-US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ကြိမ်ဖန်များစွာ ငါသည် ချိုသာလှစွာ အောက်မေ့၊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ယနေ့အိမ်တော်နှင့် နီးလာပြီ၊ အရင်ထက်သာ နီးပေ၊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0FEB2B6F-8FF4-4AF6-B19B-7BA02CE9BB11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အိမ်တော်မြတ်နှင့် သာ၍နီးပေ၊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ယနေ့အိမ်တော်နှင့် နီးလာပြီ၊ အရင်ထက်သာနီးပေ။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C78AA4B-D50D-48A0-90AB-431EFAF060F4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အခန်းများစွာ ရှိသော အဖအိမ်၊ သာနီးလာ၊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ဖြူပလ္လင်တော်နားသာ၍ နီး၊ ဖန်ရေကန် ရောက်လုပါ။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45074098-EE5A-4077-9521-7CBEC14753DF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ဝန်ထုပ်များချထားရာ လမ်းဆုံးရောက်လုနီးပြီ၊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တိုင်တော်စွန့်ရန် သာ၍နီးလာ၊ သရဖူရလုပြီ။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21E2308-6577-4145-82B3-21B6D7EF3819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သေခြင်းမြစ်ကမ်းရပ်သော်၊ ကျွန်ုပ်အနားနေပါ၊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ယနေ့အိမ်တော်နှင့် နီးလာပေ၊ အရင်ထက်သာနီးလာ။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62ECC1C0-1D14-412F-AFF4-E5E2E1A29630}"/>
              </a:ext>
            </a:extLst>
          </p:cNvPr>
          <p:cNvSpPr txBox="1"/>
          <p:nvPr/>
        </p:nvSpPr>
        <p:spPr>
          <a:xfrm>
            <a:off x="10019761" y="6174012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332</Words>
  <Application>Microsoft Office PowerPoint</Application>
  <PresentationFormat>Widescreen</PresentationFormat>
  <Paragraphs>23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၃၇၁ ချိုသာလှစွာ အောက်မေ့ခြင်းကျူး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2019-12-23T07:30:41Z</dcterms:modified>
</cp:coreProperties>
</file>