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၃၉၉	စောင့်ထိန်းတော်မူလိမ့်မည်ကျူး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God will take care of you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ဟေရှာ၊ ၄၉း၁၅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Stilman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Martin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D7DC99-57E8-49D3-A742-BE259035163B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ဖြစ်သမျှမှာ မကြောက်ပါနှင့်၊ ကိုယ်တော်စောင့်ထိန်းလိမ့်မည်၊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မေတ္တာတော်တွင် ကိန်းဝပ်နေလျှင်၊ ကိုယ်တော်စောင့်ထိန်းလိမ့်မည်။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731BBB-9479-4AD3-8DC4-5E35DD4C4BB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စောင့်ထိန်းတော်မူလိမ့်မည်၊ နေ့စဉ်လျှောက်ရာ၊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ခရီးလမ်းမှာ ကိုယ်တော် စောင့်ထိန်းလိမ့်မည်၊ ကိုယ်တော်စောင့်ထိန်းလိမ့်မည်။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7AAD85-FAAF-4F5B-B6B5-25F50E8D75AA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ဒုက္ခထဲမှာ စိတ်ပျက်သောခါ၊ ကိုယ်တော်စောင့်ထိန်းလိမ့်မည်၊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သင့်လမ်းပေါ်မှာ ဘေးရောက်သောခါ၊ ကိုယ်တော်စောင့်ထိန်းလိမ့်မည်။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0C60D1-310A-484F-9B01-59B0DFC6949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သင်လိုသမျှ ကိုယ်တော်ပေးမည်၊ ကိုယ်တော်စောင့်ထိန်းလိမ့်မည်၊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တောင်းသမျှလည်း မငြင်းပယ်ပြီ၊ ကိုယ်တော်စောင့်ထိန်းလိမ့်မည်။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C2484E-F59C-4CB0-930E-B800C2C8740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အဘယ်ကဲ့သို့ ဖြစ်သည်မဆို၊ ကိုယ်တော်စောင့်ထိန်းလိမ့်မည်၊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ရင်ခွင်တော်တွင် အားကိုးမှီခို၊ ကိုယ်တော်စောင့်ထိန်းလိမ့်မည်။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E5066F-3097-449D-B57A-042F0A4D2C0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466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၃၉၉ စောင့်ထိန်းတော်မူလိမ့်မည်ကျူး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2019-12-23T07:23:30Z</dcterms:modified>
</cp:coreProperties>
</file>