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၂၆၀	အပ္ပမေယျမေတ္တာတော်ကျူး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Love divine all love excelling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၁ ယော၊ ၄း၈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John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Zundel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(1815-1852)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A5CCC737-9CDC-4450-AA12-3532C9A766E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အပ္ပမေယျချစ်ခြင်းမေတ္တာ ကောင်းကင်ဘုံ ပီတိကြွလျက်၊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ကျွန်ုပ်တို့တွင် ကိန်းဝပ်မူပါ၊ ကျေးဇူးတော် အပေါင်းဆင်းသက်၊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ကရုဏာနှင့် ကိုယ်တော်ကြွယ်ဝ၊ ဒုစရိုက်မှ ကယ်တော်မူ၊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ကိုယ်တော်ကို ကျွန်ုပ်တို့ တောင့်တ ဘုန်းပွင့်စေ အိုရှင်ယေရှု။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87825F7C-D412-4CD6-A377-794F20B4360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သောက ပူလောင် နှလုံးထဲသို့ ဝိညာဉ်တော်သည် ပဿာသ၊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ခုမှုတ်သွင်းတော်မူပါစေသော၊ မောပန်းခြင်း ငြိမ်းစေမူပါ၊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ရွေးနုတ်ခြင်းငှါ ဣသရေလ၊ ဘုန်းနှင့် ပြည့်စုံတော်မူလေ၊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 ချက်ချင်းကြွလာမူပါ၊ ဗိမာန်တော်၌ မြဲစွဲနေ။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7" name="TextBox 3">
            <a:extLst>
              <a:ext uri="{FF2B5EF4-FFF2-40B4-BE49-F238E27FC236}">
                <a16:creationId xmlns:a16="http://schemas.microsoft.com/office/drawing/2014/main" id="{F591E9CD-C198-4DEA-9ACE-924FE2387BFE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ကိုယ်တော်သည် ဖန်ဆင်းပြုပြင်ခြင်း မှုတော်ပြီးစီးစေမူရာ၊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ဖြူစင်စေတော်မူသောအားဖြင့်၊ ကျွန်ုပ်တို့ စုံလင်စေပါ၊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ကောင်းကင်ဘုံသို့ ရောက်သော ကာလ၊ ရှေ့တော်၌ ဉီးညွတ်ချချိန်၊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ချီးမွမ်းထောမနာ ပြုအံ့ငှါ၊ ဘုန်းတော်ကို ဝင်စားကြချိမ့်။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F19E3C30-51D8-4D9D-8430-64BB8B7D66D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498</Words>
  <Application>Microsoft Office PowerPoint</Application>
  <PresentationFormat>Widescreen</PresentationFormat>
  <Paragraphs>23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၂၆၀ အပ္ပမေယျမေတ္တာတော်ကျူး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2019-12-23T04:55:18Z</dcterms:modified>
</cp:coreProperties>
</file>