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၂၂၀ 	သခင်ယေရှုကြောင့် မရှက်ကြောက်ကျူး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၁း၁၆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Chetman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(1700-1760)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70979D0-F9E0-4429-9D4A-5F04EB2110D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အိုရှင်ယေရှု ဘုရားသား ကောင်းကင်ဘုံသား ဘုရင်၊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ကိုယ်တော်အတွက် လူသားဖြစ်သော၊ ကျွန်ုပ်မရှက်ကြောက်သင့်။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56E6F1C-A2B3-4425-B690-C763242A48D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အပြစ်ကြီးလေး၊ ညစ်စွန်းသောသူ၊ ငရဲနှင့်သာ ထိုက်သော်၊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အပြစ်ဖြေလွှတ်ဆေးကြောတော်မူ၊ သခင်ကြောင့် ရှက်ရလော။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0636D20-6096-4285-9FD6-07DBC8AF395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အိုရှင်ယေရှု ကိုယ်တော်မြတ်နှင့် ထိုမျှမထိုက်သောသူ၊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ကျွန်ုပ်အတွက် ကိုယ်တော်သာလျှင် မရှက်၊ ဝန်ခံတော်မူ။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525B84F-C6AB-4C04-9B04-C0EC3CCDC6C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261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၂၂၀  သခင်ယေရှုကြောင့် မရှက်ကြောက်ကျူး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2019-12-23T04:37:32Z</dcterms:modified>
</cp:coreProperties>
</file>