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၃၄၆	သာသနာပြုသီချင်းကျူး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Carl G. Glaser (1784-1829)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8E7911-D620-4F9E-8EB9-584D040C824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ဝမ်းမြောက်ဖွယ်သော သတင်းတရား မြေကြီးတစ်ပြင်အဝှမ်း၊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လူမျိုးခပ်သိမ်းသိမြင်ခြင်းငှာ၊ လျင်မြန်စွာ ကြွေးကြော်ကုန်။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E960778-C186-4B50-9FBE-78E60F35DDA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အပြစ်ငရဲလွတ်ရသော လမ်းပွင့်လျက်ရှိ၊ ကြွေးကြော်ကြ၊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ရွှင်လန်းဝမ်းမြောက်ဖွယ်သောအသံ ကြွေးကြော်ကုန်ပါ။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0B8B53-81FC-4BD7-920A-2A1F18517E96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သခင်ယေရှု တပည့်မှန်လျှင်၊ အလျင်အမြန် ကြိုးစား၊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မြေကြီးတစ်ပြင် ပတ်ဝန်းကျင်တွင်၊ သတင်းတော်ကို ကြော်ငြာ။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D6A6A9-CB6E-40A6-B841-4E4C59F1F45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လူမျိုးခပ်သိမ်း၊ ဝမ်းမြောက်ပါစေ၊ ဘုရားထံတော်သို့ဝင်၊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ကျေးဇူးတော်ကို ချီးမွမ်းကြလေ၊ ချီးမွမ်းကြပါ၊ အစဉ်။ အာမင်။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02F41D-0CB0-4573-A272-D51DDCF31AD2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315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၃၄၆ သာသနာပြုသီချင်းကျူး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2019-12-23T06:34:27Z</dcterms:modified>
</cp:coreProperties>
</file>