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n-US" b="1" dirty="0" smtClean="0"/>
              <a:t>၁၃၆ (</a:t>
            </a:r>
            <a:r>
              <a:rPr lang="en-US" b="1" dirty="0"/>
              <a:t>က) </a:t>
            </a:r>
            <a:r>
              <a:rPr lang="en-US" b="1" dirty="0" err="1"/>
              <a:t>လောကနယ်မှာကျူး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Thou My Vision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b="1" dirty="0"/>
              <a:t>Ancient Irish Traditional Melody,</a:t>
            </a:r>
          </a:p>
          <a:p>
            <a:pPr>
              <a:lnSpc>
                <a:spcPct val="100000"/>
              </a:lnSpc>
            </a:pPr>
            <a:r>
              <a:rPr lang="en-US" b="1" dirty="0"/>
              <a:t> Harmonized by David Evans (1874-1948)</a:t>
            </a:r>
            <a:endParaRPr lang="en-US" dirty="0"/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တာဝန်ထမ်းဆောင်ဘို့ရန</a:t>
            </a:r>
            <a:r>
              <a:rPr lang="en-US" sz="4000" dirty="0"/>
              <a:t>်၊ </a:t>
            </a:r>
            <a:r>
              <a:rPr lang="en-US" sz="4000" dirty="0" err="1"/>
              <a:t>သွန်သင်တော်မူပ</a:t>
            </a:r>
            <a:r>
              <a:rPr lang="en-US" sz="4000" dirty="0"/>
              <a:t>ါ။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ကိုယ်တော်ရှင်စေခံရာ</a:t>
            </a:r>
            <a:r>
              <a:rPr lang="en-US" sz="4000" dirty="0"/>
              <a:t> </a:t>
            </a:r>
            <a:r>
              <a:rPr lang="en-US" sz="4000" dirty="0" err="1"/>
              <a:t>လောကနယ်မှာ</a:t>
            </a:r>
            <a:endParaRPr lang="en-US" sz="40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ပါဝင်ရောယှက်ခါစဥ်မြဲ</a:t>
            </a:r>
            <a:r>
              <a:rPr lang="en-US" sz="4000" dirty="0"/>
              <a:t> </a:t>
            </a:r>
            <a:r>
              <a:rPr lang="en-US" sz="4000" dirty="0" err="1"/>
              <a:t>ကြိုးစာ၍သာ</a:t>
            </a:r>
            <a:r>
              <a:rPr lang="en-US" sz="4000" dirty="0"/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လူကိုကယ်အံ့ငှာအိုသုံးတော်မူပ</a:t>
            </a:r>
            <a:r>
              <a:rPr lang="en-US" sz="4000" dirty="0"/>
              <a:t>ါ။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လုံခြုံသောရပ်မှာ</a:t>
            </a:r>
            <a:r>
              <a:rPr lang="en-US" sz="4000" dirty="0"/>
              <a:t> </a:t>
            </a:r>
            <a:r>
              <a:rPr lang="en-US" sz="4000" dirty="0" err="1"/>
              <a:t>မနေလိုချင်ပ</a:t>
            </a:r>
            <a:r>
              <a:rPr lang="en-US" sz="4000" dirty="0"/>
              <a:t>ါ။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ကိုယ်တော်ရှင်စေခံရာ</a:t>
            </a:r>
            <a:r>
              <a:rPr lang="en-US" sz="4000" dirty="0"/>
              <a:t> </a:t>
            </a:r>
            <a:r>
              <a:rPr lang="en-US" sz="4000" dirty="0" err="1"/>
              <a:t>လောကနယ်မှာ</a:t>
            </a:r>
            <a:endParaRPr lang="en-US" sz="40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ခိုင်မာရဲဝံ့စွာ</a:t>
            </a:r>
            <a:r>
              <a:rPr lang="en-US" sz="4000" dirty="0"/>
              <a:t> </a:t>
            </a:r>
            <a:r>
              <a:rPr lang="en-US" sz="4000" dirty="0" err="1"/>
              <a:t>စွန</a:t>
            </a:r>
            <a:r>
              <a:rPr lang="en-US" sz="4000" dirty="0"/>
              <a:t>့်</a:t>
            </a:r>
            <a:r>
              <a:rPr lang="en-US" sz="4000" dirty="0" err="1"/>
              <a:t>စားကြဖို့သွားလား</a:t>
            </a:r>
            <a:endParaRPr lang="en-US" sz="40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ရန်ကို</a:t>
            </a:r>
            <a:r>
              <a:rPr lang="en-US" sz="4000" dirty="0"/>
              <a:t> </a:t>
            </a:r>
            <a:r>
              <a:rPr lang="en-US" sz="4000" dirty="0" err="1"/>
              <a:t>ပြေငြိမ်းဖို</a:t>
            </a:r>
            <a:r>
              <a:rPr lang="en-US" sz="4000" dirty="0"/>
              <a:t>့ </a:t>
            </a:r>
            <a:r>
              <a:rPr lang="en-US" sz="4000" dirty="0" err="1"/>
              <a:t>အိုခိုင်းတော်မူပ</a:t>
            </a:r>
            <a:r>
              <a:rPr lang="en-US" sz="4000" dirty="0"/>
              <a:t>ါ။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312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my-MM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ကိုယ်တော</a:t>
            </a:r>
            <a:r>
              <a:rPr lang="en-US" sz="4000" dirty="0"/>
              <a:t>်၏ </a:t>
            </a:r>
            <a:r>
              <a:rPr lang="en-US" sz="4000" dirty="0" err="1"/>
              <a:t>မျက်မှာမြင်စေတော်မူပ</a:t>
            </a:r>
            <a:r>
              <a:rPr lang="en-US" sz="4000" dirty="0"/>
              <a:t>ါ၊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လူတွေဆာလောင်နေရာ</a:t>
            </a:r>
            <a:r>
              <a:rPr lang="en-US" sz="4000" dirty="0"/>
              <a:t> </a:t>
            </a:r>
            <a:r>
              <a:rPr lang="en-US" sz="4000" dirty="0" err="1"/>
              <a:t>လောကနယ်မှာ</a:t>
            </a:r>
            <a:endParaRPr lang="en-US" sz="40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ကြင်နာသော</a:t>
            </a:r>
            <a:r>
              <a:rPr lang="en-US" sz="4000" dirty="0"/>
              <a:t> </a:t>
            </a:r>
            <a:r>
              <a:rPr lang="en-US" sz="4000" dirty="0" err="1"/>
              <a:t>မေတ္တာစဥ်မြဲတိုးပွားစိမ</a:t>
            </a:r>
            <a:r>
              <a:rPr lang="en-US" sz="4000" dirty="0"/>
              <a:t>့်</a:t>
            </a:r>
            <a:r>
              <a:rPr lang="en-US" sz="4000" dirty="0" err="1"/>
              <a:t>ငှာ</a:t>
            </a:r>
            <a:r>
              <a:rPr lang="en-US" sz="4000" dirty="0"/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ရင်မှာဆင်မြန်းကာ</a:t>
            </a:r>
            <a:r>
              <a:rPr lang="en-US" sz="4000" dirty="0"/>
              <a:t> </a:t>
            </a:r>
            <a:r>
              <a:rPr lang="en-US" sz="4000" dirty="0" err="1"/>
              <a:t>ခြေလှမ်းစေမူပ</a:t>
            </a:r>
            <a:r>
              <a:rPr lang="en-US" sz="4000" dirty="0"/>
              <a:t>ါ။</a:t>
            </a:r>
            <a:endParaRPr lang="en-US" sz="54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473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4000" dirty="0"/>
              <a:t>ကျွ</a:t>
            </a:r>
            <a:r>
              <a:rPr lang="en-US" sz="4000" dirty="0" err="1"/>
              <a:t>န်တော်များ</a:t>
            </a:r>
            <a:r>
              <a:rPr lang="en-US" sz="4000" dirty="0"/>
              <a:t> </a:t>
            </a:r>
            <a:r>
              <a:rPr lang="en-US" sz="4000" dirty="0" err="1"/>
              <a:t>သက်တာ</a:t>
            </a:r>
            <a:r>
              <a:rPr lang="en-US" sz="4000" dirty="0"/>
              <a:t> </a:t>
            </a:r>
            <a:r>
              <a:rPr lang="en-US" sz="4000" dirty="0" err="1"/>
              <a:t>ကိုယ်တော်လိုနေရှာ</a:t>
            </a:r>
            <a:r>
              <a:rPr lang="en-US" sz="4000" dirty="0"/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တူညီညာစေခံရာ</a:t>
            </a:r>
            <a:r>
              <a:rPr lang="en-US" sz="4000" dirty="0"/>
              <a:t> </a:t>
            </a:r>
            <a:r>
              <a:rPr lang="en-US" sz="4000" dirty="0" err="1"/>
              <a:t>လောကနယ်မှာ</a:t>
            </a:r>
            <a:r>
              <a:rPr lang="en-US" sz="4000" dirty="0"/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သေခံဆုံးရှုံးဘို</a:t>
            </a:r>
            <a:r>
              <a:rPr lang="en-US" sz="4000" dirty="0"/>
              <a:t>့ </a:t>
            </a:r>
            <a:r>
              <a:rPr lang="en-US" sz="4000" dirty="0" err="1"/>
              <a:t>လူသားတို့တွက</a:t>
            </a:r>
            <a:r>
              <a:rPr lang="en-US" sz="4000" dirty="0"/>
              <a:t>် </a:t>
            </a:r>
            <a:r>
              <a:rPr lang="en-US" sz="4000" dirty="0" err="1"/>
              <a:t>မွေးလား</a:t>
            </a:r>
            <a:r>
              <a:rPr lang="en-US" sz="4000" dirty="0"/>
              <a:t>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4000" dirty="0" err="1"/>
              <a:t>ကရာနီလမ်းမှာ</a:t>
            </a:r>
            <a:r>
              <a:rPr lang="en-US" sz="4000" dirty="0"/>
              <a:t> </a:t>
            </a:r>
            <a:r>
              <a:rPr lang="en-US" sz="4000" dirty="0" err="1"/>
              <a:t>အိုလ</a:t>
            </a:r>
            <a:r>
              <a:rPr lang="en-US" sz="4000" dirty="0"/>
              <a:t>ျှ</a:t>
            </a:r>
            <a:r>
              <a:rPr lang="en-US" sz="4000" dirty="0" err="1"/>
              <a:t>ောက်လှမ်းစေမူပ</a:t>
            </a:r>
            <a:r>
              <a:rPr lang="en-US" sz="4000" dirty="0"/>
              <a:t>ါ။</a:t>
            </a:r>
            <a:endParaRPr lang="en-US" sz="7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0272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421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၁၃၆ (က) လောကနယ်မှာကျူး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2019-12-19T04:12:12Z</dcterms:modified>
</cp:coreProperties>
</file>