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၉၀	ကယ်တင်တော်ကျူး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၆၈း၁၉-၂၀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ုပြိုင်ဘက်သူမရှိ မပေါ်၊ တန်ခိုးမြတ်လွန် ကြီးစွာ၊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မြတ်ထာ၀ရဘုရားရှင်ကို သံပြိုင်အေးကျူးကုန်ပါ။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ံ့ဖွယ်ခပ်သိမ်း၊ အရာတို့ကို ပြုတော်မူလေခဲ့ပြီ၊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မြတ်ကိုယ်တော်၏ ညာလက်ရုံးတော်၊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ချွတ်ကယ်အောင် ဆောင်သတည်း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ုရားမြတ်ကျေးဇူးကယ်တင်လမ်း၊ အလွန်ဖြောင့်တန်းလေ၏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တပါးအမျိုးသားများတို့အား တရားကိုပြလျက်ရှိ။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်ချွတ်သောကျေးဇူးတော်သတင်း၊ ခပ်သိမ်းလူမြင်သိကြား၊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မြေသားအပေါင်း ဘုရားဂုဏ်ကို သံပြိုင်အေးကျူးကုန်ပါ။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282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၉၀ ကယ်တင်တော်ကျူး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2019-12-18T10:57:37Z</dcterms:modified>
</cp:coreProperties>
</file>