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0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၂၃၃	ကိုယ်တော်အား အကောင်းဆုံးကို ပေးပါကျူး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Give of your best to the master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၁ တိ၊ ၄း၁၂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Charlotte A. Barnard (1830-1869)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66930429-FC3C-4AE0-8DE1-E68418C0562C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ပျိုရွယ်စဉ်ခါ သင်၏ ခွန်အား၊ ကိုယ်တော်ရှင်အား ပူဇော်ပါ၊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သစ္စာဘက်မှာ စစ်တိုက်သောခါ၊ ဝိညာဉ်စိတ်အားကြီးခြင်းပြ၊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ယေရှုရှင်သည် ပျိုရွယ်စဉ်ခါ၊ ပြသော ပုံစံကို လိုက်ပါ၊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သစ္စာနှင့်မှုတော်ဆောင်ရွက်ပါ၊ အမြတ်ဆုံးသာ ပူဇော်ပါ။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92CE4FC4-A215-4999-A599-66A0F50D58C3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ပျိုရွယ်စဉ်ခါ သင်၏ ခင်အား၊ ကိုယ်တော်ရှင်အား ပူဇော်ပါ၊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ကယ်တင်ခြင်းစစ်တန်ဆာဆင်ပါ၊ သစ္စာဘက်က ဝင်တိုက်ပါ။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136E1D2C-CE12-494B-B502-336DDC54A8BA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အမြတ်ဆုံးကိုသာ ပူဇော်ပါ၊ စိတ်နှလုံးကြွင်းမဲ့ချစ်ပါ၊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ကိုယ်တော်ဖို့သာ မှုတော်ဆောင်ပါ၊ ရှိသမျှကို ပူဇော်ပါ၊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လှူလျှင်သင်သည် ရပြန်လိမ့်မည်၊ သားတော်ကိုပင် ပေးခဲ့ပြီ၊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ကျေးဇူးတင်လျက် မှုတော်ဆောင်ပါ၊ အမြတ်ဆုံးသာ ပူဇော်ပါ။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041E450C-1D91-4018-A045-9C28F649557D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အမြတ်ဆုံးကိုသာ ပူဇော်ပါ၊ ခြားအရာမထိုက်တန်ပါ၊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ကောင်းကင်ဘုးန်ကို စွန့်ပစ်ပြီးခါ၊ သင့်ကို ကယ်ရန် မြေပေါ်လာ၊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ပျက်စီးခြင်းမှ ကယ်တင်ဖို့ရာ၊ မညည်းတွားဘဲ သက်စွန့်ရှာ၊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စိတ်ဝိညာဉ်နှင့်သာ ကိုးကွယ်ရာ၊ အမြတ်ဆုံးသာ ပူဇော်ပါ။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97C2A846-4EEA-4071-97D2-1DB8C3C18193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582</Words>
  <Application>Microsoft Office PowerPoint</Application>
  <PresentationFormat>Widescreen</PresentationFormat>
  <Paragraphs>27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၂၃၃ ကိုယ်တော်အား အကောင်းဆုံးကို ပေးပါကျူး </vt:lpstr>
      <vt:lpstr>၁</vt:lpstr>
      <vt:lpstr>ထပ်ဆို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2019-12-23T04:05:44Z</dcterms:modified>
</cp:coreProperties>
</file>