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80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၂၀၃	ပတ္ထနာကျူး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my-MM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ဆ</a:t>
            </a: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ာ၊ ၆၉း၁၃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Lowell Mason (1792-1872)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ောင်းကင်ဘုံတွင် အစဉ်ရှိသော၊ ခပ်သိမ်းသော အရပ် ကိန်းဝပ်စံပျော်၊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ကိုယ်တော်ရှေ့မှာ လူသတ္တဝါ အပြစ်များကြောင့် ရှက်ကြောက်ရပါ။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ို့ဖြစ်သော်လည်း ကရုဏာရှင်၊ အသက်တော်နှင့် ဝယ်တော်မူလျှင်၊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ယုံကြည်သောသူ အပြစ်ဖုံးအုပ်၊ မဟာမေတ္တာတော်နှင့် ရွေးနုတ်။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66961" y="6156101"/>
            <a:ext cx="2225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ဖန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်ဆင်းတော်မူ လူမျိုးမျိုးတို့၊ သနားခြင်းစိတ်တော်နှင့် နှိုးဆော်၊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အကျိုးအကြောင်း သိစေခြင်းငှါ၊ ပညာအလင်းပေးတော်မူပါ။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သခင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်ယေရှု ရွှေမျက်နှာတော်၊ ကျွန်ုပ် ဝိညာဉ်အစည် ဖူးမျှော်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ခြေတော်ရာများ လိုက်နိုင်အံ့ငှာ၊ သည်းခံခြင်းစိတ် ပေးတော်မူပါ။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323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၂၀၃ ပတ္ထနာကျူး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2019-12-19T10:30:01Z</dcterms:modified>
</cp:coreProperties>
</file>