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dirty="0">
                <a:latin typeface="Pyidaungsu" panose="020B0502040204020203" pitchFamily="34" charset="0"/>
                <a:cs typeface="Pyidaungsu" panose="020B0502040204020203" pitchFamily="34" charset="0"/>
              </a:rPr>
              <a:t>၃၈၀	အသက်ရေကျူး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 water of life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B. Bradbury (1816-1868)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F08A28-4569-4F62-AEC8-3CD8AAB7FA9F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ရှင်ယေရှုအသက်ရေပေးဝေသည်၊ ဖိုးမယူပဲ ပေးလေ၊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ရှင်ယေရှု အသက်ရေပေးဝေသည်၊ ပြစ်ရှိသူတိုင်းကို ပေးလေ၊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သက်စမ်းရေ ပေါက်သို့လာ၍ သောက်လော့၊ ဖိုးမပေးပဲသောက်လေ၊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သက်စမ်းရေ ပေါက်သို့လာ၍ သောက်လော့၊ ပြစ်ရှိသူတိုင်းဖို့ စီးနေ။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05197D-B529-4A4E-8DA5-9C79FEDAA77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ရှင်ယေရှုလာခေါ်တော်မူပေ၊ ဖိုးမယူပဲပေးလေ၊ ရေငတ်သူတိုင်း လာကြပါစေ၊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အသက်ရေကို မြည်းစမ်းပါလေ၊ သက်စမ်းရေပေါက်သည် စီးလျက်စီးလျက် စီးလျက်စီးနေ၊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သက်စမ်းရေပေါက်သည် စီးလျက်၊ သင်နှင့် ကျွန်ုပ်တို့ဖို့တွက်လေ။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3D2702-CB51-4FDB-9F81-6684345AAF06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ကောင်းကင်အိမ်တော်တွင် ခံစားစေရန် ကတိတော်ထားခဲ့ပြီ၊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ကောင်းကင်အိမ်တော်တွင် ခံစားစေရန် ကိုယ်တော်ကို ချစ်သူတို့အား၊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မညှိုးနွမ်းနိုင်သော ဘဏ္ဍာများကို ဖိုးမပေးပဲ ပေးပေ၊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မညှိုးနွမ်းနိုင်သော ဘဏ္ဍာများကို ကိုယ်တော်ကို ချစ်သူအားပေး။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56F1AF-BCF5-413E-AA14-4AD2E85B667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ဖြူဝတ်လုံပေးမည် ကတိရှိပေ၊ ဖိုးမယူပဲ ပေးဝေ၊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ဖြူဝတ်လုံပေးမည် ကတိရှိပေ၊ ကိုယ်တော်ကို ချစ်သူတို့အား၊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နိုင်ငံတော်နှင့် သရဖူပေးမည်၊ ဖိုးမယူပဲ ပေးဝေ၊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နိုင်ငံတော်နှင့် သရဖူပေးမည်၊ ကိုယ်တော်ကို ချစ်သူတို့အား။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F3695C-F1AC-4DD1-B885-E5609EA1AE44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ကောင်းကင်တွင် ထာဝရ စံစားရန် ကတိတော်မြတ်ရှိပေ၊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ကောင်းကင်တွင် ထာဝရ စံစားရန် ချစ်သူတို့အား ကတိရှိ၊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မကွယ်ပျောက်နိုင်သော ပျော်မွေ့ခြင်းကို လူတိုင်းတို့အား ပေးလေ၊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မကွယ်ပျောက်နိုင်သော ပျော်မွေ့ခြင်းကို ပေးမည်ကတိတော်ရှိပေ။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F1AF85-5C68-4982-BCA7-B064B12A0770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754</Words>
  <Application>Microsoft Office PowerPoint</Application>
  <PresentationFormat>Widescreen</PresentationFormat>
  <Paragraphs>33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၃၈၀ အသက်ရေကျူး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2019-12-23T07:10:48Z</dcterms:modified>
</cp:coreProperties>
</file>