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၂၇၂ 	ကိုယ်တော်ကို တောင့်တပါ၏ 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My Spirit longs for Thee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၆၃း၁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50D5E65-0D1F-4548-A6A2-658EBF6574C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အလျင်းမခံထိုက်ငြားသော်လည်း၊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ကိုယ်တော်မြတ်ကိုသာလျှင် ကျွန်ုပ် တောင့်တပါ၏။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F661BFE-F961-4E34-8F18-46CDFCE6355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ကျွန်ုပ်နှလုံးအတွင်း ကိုယ်တော်ပြုပြင်မှသာ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ငြိမ်းအေးခြင်းချမ်းသာပင် ရနိုင်ပါ၏၊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5DC3A1E-8A83-4F59-82E1-8AD3B61895C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ကိုယ်တော်စိတ်အေးခြင်းကို မပေးတော်မူခဲ့လျှင်၊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ကျွန်ုပ်ဘယ်ရပ်မဆို မတွေ့နိုင်ပါ သခင်။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CF850C8-5B09-4293-951E-09A2F5CC7CF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မေတ္တာတော်မြတ်၌သာ စိတ်အေးခြင်း တွေ့ရှိရာ၊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ထိုဆုကို ကျွန်ုပ်အား သနားမူပါ ဘုရား။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E816ED6-4B01-4F12-B28E-ACF065ACF27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276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၂၇၂  ကိုယ်တော်ကို တောင့်တပါ၏ 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2019-12-23T05:04:59Z</dcterms:modified>
</cp:coreProperties>
</file>