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၁၇၆	ကျွန်ုပ်ယုံပြီကျူး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elieve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 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Now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elieve 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၈၈း၉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ျွန်ုပ်ယုံပြီ ယခုယုံပြီ ကျွန်ုပ်ကိုယ်စား ယေရှု၊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အပြစ်ခံပြီ ကြွေးများဆပ်၏၊ ကျေးဇူးရှင်ကြီး ယေရှု။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 ယေရှု ကျေးဇူးရှင်ကြီး၊ ကယ်တော်မူသော ယေရှု၊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ကျွန်ုပ်အပြစ်လွန်များလှ၏၊ ကယ်တော်မူပါ ယေရှု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 ယေရှု ဘုရားသားတော် ကယ်တော်မူသော ယေရှု၊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 အပြစ်ခံတော်မူသော၊ ကယ်တော်မူရာ ယေရှု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ေရှု၊ ယေရှု သက်ပိုင်သခင်၊ ကယ်တော်မူသော ယေရှု။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သေခြင်းမှ ထ၊ ရှင်ပြန်ပြီးလျှင်၊ ကယ်တော်မူပါ အရှင်။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ေရှု၊ ယေရှု၊ အိုရှင် ယေရှု၊ ကယ်တော်မူသော သခင်၊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ကျွန်ုပ်အပြစ် လုံးစုံ လွှတ်မူ၊ ကယ်တော်မူပါ၊ အရှင်။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349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၁၇၆ ကျွန်ုပ်ယုံပြီကျူး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2019-12-19T09:22:08Z</dcterms:modified>
</cp:coreProperties>
</file>