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  <p:sldId id="26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၁၈၄</a:t>
            </a:r>
            <a:r>
              <a:rPr lang="en-US" sz="48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48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ေရှုရှင် ငါ့စိတ်တွင် ကိန်းစဉ်ကျူး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2939496"/>
            <a:ext cx="12191999" cy="3250992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4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Since </a:t>
            </a:r>
            <a:r>
              <a:rPr lang="en-US" sz="4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Jesus </a:t>
            </a:r>
            <a:r>
              <a:rPr lang="en-US" sz="4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Came </a:t>
            </a:r>
            <a:r>
              <a:rPr lang="en-US" sz="4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4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nto </a:t>
            </a:r>
            <a:r>
              <a:rPr lang="en-US" sz="4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4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n-US" sz="4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4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eart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ရော၊ ၁၅း၁၃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Charles H. Gabriel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ံ့ဩဖွယ်သော ပြောင်းလဲခြင်း၊ ကျွန်ုပ်သက်တာတွင်၊ ယေရှုရှင်ကိန်းဝပ်စဉ်ကပင်၊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ငါ့ဝိညာဉ် ကြာမြင့်စွာ တောင့်တသည့်အလင်းပင်၊ ငါ့စိတ်တွင် ကိန်းဝပ်စဉ်ကပင်။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ေရှုရှင်ကိန်းဝပ်စဉ်ကပင်၊ ငါ့စိတ်တွင် ကိန်းဝပ်စဉ်ကပင်၊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ဝမ်းမြောက်ခြင်းငါ့စိတ်တွင်၊ ပင်လယ်လှိုင်းလွမ်းသည်နည်း၊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ယေရှုရှင် ငါ့စိတ်တွင် ကိန်းစဉ်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်းလွဲခြင်း၊ လှည့်လည်ခြင်း ကျွန်ုပ်သည် ရပ်စဲပြီ၊ ယေရှုရှင်ကိန်းဝပ်စဉ်ကပင်၊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ကျွန်ုပ်၏ များစွာသော အပြစ်ကို ဆေးကြောပြီ၊ ငါ့စိတ်တွင် ကိန်းဝပ်စဉ်ကပင်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ိုင်ခံ့၍ ဟုတ်မှန်သော မျှော်လင့်ခြင်းမြဲပိုင်ထား၊ ယေရှုရှင်ကိန်းဝပ်စဉ်ကပင်၊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ကျွန်ုပ်လမ်းမှောင်မိုက်သော ယုံများခြင်းမဆီးတား၊ ငါ့စိတ်တွင် ကိန်းဝပ်စဉ်ကပင်။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ေမင်းရိပ်လွှမ်းသော ချိုင့်၌ ငါ့ဖို့အလင်းရှိ၊ ယေရှုရှင်ကိန်းဝပ်စဉ်ကပင်၊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ရွှေမြို့တော်တံခါးများ ဟိုဘက်မှာ ငါမြင်၏၊ ငါ့စိတ်တွင် ကိန်းဝပ်စဉ်ကပင်။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ိုမြို့၌ စံနေဖို့၊ ကျွန်ုပ်သည် သွားရမည်၊ ယေရှုရှင်ကိန်းဝပ်စဉ်ကပင်၊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ထိုသို့သွားနေစဉ် ဝမ်းမြောက်သည် လွန်ဝမ်းမြောက်သည်၊ ငါ့စိတ်တွင် ကိန်းဝပ်စဉ်ကပင်။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657</Words>
  <Application>Microsoft Office PowerPoint</Application>
  <PresentationFormat>Widescreen</PresentationFormat>
  <Paragraphs>30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၁၈၄ ယေရှုရှင် ငါ့စိတ်တွင် ကိန်းစဉ်ကျူး </vt:lpstr>
      <vt:lpstr>၁</vt:lpstr>
      <vt:lpstr>ထပ်ဆို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2019-12-19T09:52:36Z</dcterms:modified>
</cp:coreProperties>
</file>