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၂၃၅	ကိုးစား၍ နားထောင်သီချင်း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Trust and Obey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သုတ္တံ၊ ၁၆း၂၀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Daniel B. Towner (1850-1919)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2755E74-1C9F-4116-AA93-E3016C73388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 အလင်းတွင် ယေရှုနှင့် လျှောက်သွားစဉ်၊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ငါတို့လမ်းထွန်းလင်းစေတော်မူသည်၊ အလိုတော်ကို လိုက်လျှင်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အတူရှိမည်အစဉ်၊ ကိုးစား၍ နားထောင်လျက်နေရမည်။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8FCEA44-1762-49E2-9A6B-4CCB8346EF9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ကိုးစားနားထောင်၊ ခြားသောလမ်းရှာမတွေ့၊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ယေရှု၌ ချမ်းသာရအောင်၊ ကိုးစားနားထောင်ရလေ။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A56AD0C-2DA2-48DA-AAD3-1E60E53F9D9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ငါတို့၏ လေးသောဝန် ဆင်းရဲ ဒုက္ခခံဖို့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ကျေးဇူးမြတ်လောက်ပေ၏၊ ငါတို့ ကြောက်လန့်စေရန်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စာတန်နှောင့်ယှက်ရာကို ကိုးစားနားထောင်ခြင်းဖြင့် ပျောက်စေမည်။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B77BCDF-8E4E-4793-B4B9-7B52C4D60FC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သို့သော်လည်း ငါတို့၌ ရှိသမျှသောအရာ ကိုယ်တော်လက်၌ အပ်ထားကြရမည်၊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ကိုယ်ကို မအပ်နှံလျှင်၊ ဆုကျေးဇူးတော်အများ၊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ငါတို့အလျင်းမခံစားနိုင်ကြ။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6BC9951-BF5F-4F4C-B54D-01FA45EF1DE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ငါတို့သည် ယေရှုနှင့် မိတ်သဟာယဖွဲ့လျှင် ကိုယ်တော်နှင့်အတူ သွားလာကြမည်၊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မိန့်တော်မူသည်အတိုင်း သွားလာဆောင်ရွက်ပါမည်၊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မကြောက်ဘဲ ကိုးစားလျက် နားထောင်မည်။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0C2F124-7EF4-43ED-800B-A5C6AD7C255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494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၂၃၅ ကိုးစား၍ နားထောင်သီချင်း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2019-12-23T04:06:45Z</dcterms:modified>
</cp:coreProperties>
</file>