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၂၅၁	ကယ်တင်ရှင် သိုးထိန်းလို လမ်းပြကျူး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Saviour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like a shepherd lead us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၂၃း၁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22FC638-BBE9-4AEE-94A5-92CC6C4D8AC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သိုးထိန်းလို လမ်းပြ၊ ကိုယ်တော် စောင့်မရန် လိုပါ၊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စိမ်းလန်းကျက်စားရာတွင် ကျွေးမွေး၊ ပြင်ဆင်ပါ ခြံတော်ဖို့ပေ။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သန့်ရှင်းယေရှု ကိုယ်တော်မြတ်သည်၊ ကျွန်ုပ်တို့ကို ဝယ်ယူပြီ၊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သန့်ရှင်းယေရှု ကိုယ်တော်မြတ်သည်၊ ကျွန်ုပ်တို့ကို ပိုင်မူ၏။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4D3174C-83E4-4E88-BB69-977BD6E287D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ပိုင်သောကြောင့် ကွယ်ကာပါ၊ လမ်းလျှောက်သွားစဉ် လမ်းပြပါ၊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သိုးစုတော်ကို ပြစ်မှ ကွယ်ကာ၊ လမ်းမှားသော် လိုက်ရှာမူပါ၊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သန့်ရှင်းယေရှု ကိုယ်တော်မြတ်သည်၊ ကျွန်ုပ်တို့ ဆုတောင်းသောခါ၊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သန့်ရှင်းယေရှု ကျွန်ုပ်တို့၏ ဆုတောင်းသံကို နားညောင်းပါ။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34EB7B9-8054-43DE-87A2-E26BE341D35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ဆင်းရဲ၍ ပြစ်နှင့် ပြည့်သော်လည်း၊ လက်ခံမည် ကတိရှိပြီ၊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ကယ်တင်ရန် ကရုဏာတော်ရှိ၊ ဆေးကြော ကယ်လွတ်ရန် စွမ်း၏၊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သန့်ရှင်းယေရှု ကိုယ်တော်မြတ်ထံ လျင်မြန်စွာ ပြောင်းလဲစေပါ။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သန့်ရှင်းယေရှု ကိုယ်တော်မြတ်ထံ လျင်မြန်စွာ ပြောင်းလဲစေပါ။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819F9F4-BB2A-4776-B423-E92A36519B0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ငယ်စဉ်ခါ မျက်နှာတော်ကို ရှာ၊ အလိုတော်လိုက်ရန် စောင့်မ၊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ကယ်တင်ပိုင်ရှင် ကိုယ်တော်ကိုသာ ချစ်လို့ငှာ ခွင့်ပေးသနား။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သန့်ရှင်းယေရှု ကိုယ်တော်မြတ်သည် ချစ်တော်မူ ကျွန်ုပ်တို့အား။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သန့်ရှင်းယေရှု ကိုယ်တော်မြတ်သည် ယခုတိုင်အောင် ချစ်မူပါ။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3A8CAC4-C325-4496-A23F-7C514631A90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686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၂၅၁ ကယ်တင်ရှင် သိုးထိန်းလို လမ်းပြကျူး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2019-12-23T04:47:42Z</dcterms:modified>
</cp:coreProperties>
</file>