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၃၈၈	ဘဏ္ဍာတော်ကျူး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When he cometh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မာလခ၊ ၃း၁၆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G.F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Root (1820-1895)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CFF3FF-53D1-4683-B136-CAF20455AAB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ပိုင်ထိုက်ဘဏ္ဍာတော် နှမြော၍ စုသိမ်းတော်မူလိုငှာ၊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ကျေးဇူးရှင်သည် စီရင်နေ့၌ ကြွလာသောအခါ၊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A7D452-9DAF-4280-8EEE-B30649E40BD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သရဖူတော်၌ လက်လက် ကျောက်မြတ်အမျိုးမျိုးသည်၊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သောက်ရှူးကဲ့သို့ တပြောင်ပြောင် ရောင်ထွန်းကြလိမ့်မည်။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437277-DD91-420C-BBF0-AA65F90C45D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ပိုင်ထိုက်ဘဏ္ဍာ သန့်ရှင်းသူများ ကိုယ်တော်အရှင်မြတ်သည်၊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အားလုံးတို့ကို နိုင်ငံတော်ဖို့ စုသိမ်းတော်မူမည်။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D955A7-E9AD-4D00-9E53-AC53294FBE3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ရွေးနုတ်ပိုင်ရှင်ကို ချစ်ခင်သော ရွယ်နုသူငယ်တို့သည်၊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ပိုင်ထိုက်ဘဏ္ဍာ ကျောက်မြတ်ကဲ့သို့ ဧကန်ဖြစ်သတည်း။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F0DE5-B7C2-4EAF-A5E1-F64F180E8C6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311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၃၈၈ ဘဏ္ဍာတော်ကျူး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2019-12-23T07:17:35Z</dcterms:modified>
</cp:coreProperties>
</file>