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0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၁၂၄	လက်ဝါးကပ်တိုင်တော်ကြည့်၍ အံ့ဩဖွယ်ရာကျူး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b="1" dirty="0" smtClean="0">
                <a:latin typeface="PMingLiU-ExtB" panose="02020500000000000000" pitchFamily="18" charset="-120"/>
                <a:ea typeface="PMingLiU-ExtB" panose="02020500000000000000" pitchFamily="18" charset="-120"/>
                <a:cs typeface="Pyidaungsu" panose="020B0502040204020203" pitchFamily="34" charset="0"/>
              </a:rPr>
              <a:t>When </a:t>
            </a:r>
            <a:r>
              <a:rPr lang="en-US" sz="3600" b="1" dirty="0">
                <a:latin typeface="PMingLiU-ExtB" panose="02020500000000000000" pitchFamily="18" charset="-120"/>
                <a:ea typeface="PMingLiU-ExtB" panose="02020500000000000000" pitchFamily="18" charset="-120"/>
                <a:cs typeface="Pyidaungsu" panose="020B0502040204020203" pitchFamily="34" charset="0"/>
              </a:rPr>
              <a:t>I </a:t>
            </a:r>
            <a:r>
              <a:rPr lang="en-US" sz="3600" b="1" dirty="0" smtClean="0">
                <a:latin typeface="PMingLiU-ExtB" panose="02020500000000000000" pitchFamily="18" charset="-120"/>
                <a:ea typeface="PMingLiU-ExtB" panose="02020500000000000000" pitchFamily="18" charset="-120"/>
                <a:cs typeface="Pyidaungsu" panose="020B0502040204020203" pitchFamily="34" charset="0"/>
              </a:rPr>
              <a:t>Survey </a:t>
            </a:r>
            <a:r>
              <a:rPr lang="en-US" sz="3600" b="1" dirty="0">
                <a:latin typeface="PMingLiU-ExtB" panose="02020500000000000000" pitchFamily="18" charset="-120"/>
                <a:ea typeface="PMingLiU-ExtB" panose="02020500000000000000" pitchFamily="18" charset="-120"/>
                <a:cs typeface="Pyidaungsu" panose="020B0502040204020203" pitchFamily="34" charset="0"/>
              </a:rPr>
              <a:t>the </a:t>
            </a:r>
            <a:r>
              <a:rPr lang="en-US" sz="3600" b="1" dirty="0" smtClean="0">
                <a:latin typeface="PMingLiU-ExtB" panose="02020500000000000000" pitchFamily="18" charset="-120"/>
                <a:ea typeface="PMingLiU-ExtB" panose="02020500000000000000" pitchFamily="18" charset="-120"/>
                <a:cs typeface="Pyidaungsu" panose="020B0502040204020203" pitchFamily="34" charset="0"/>
              </a:rPr>
              <a:t>Wondrous </a:t>
            </a:r>
            <a:r>
              <a:rPr lang="en-US" sz="3600" b="1" dirty="0">
                <a:latin typeface="PMingLiU-ExtB" panose="02020500000000000000" pitchFamily="18" charset="-120"/>
                <a:ea typeface="PMingLiU-ExtB" panose="02020500000000000000" pitchFamily="18" charset="-120"/>
                <a:cs typeface="Pyidaungsu" panose="020B0502040204020203" pitchFamily="34" charset="0"/>
              </a:rPr>
              <a:t>C</a:t>
            </a:r>
            <a:r>
              <a:rPr lang="en-US" sz="3600" b="1" dirty="0" smtClean="0">
                <a:latin typeface="PMingLiU-ExtB" panose="02020500000000000000" pitchFamily="18" charset="-120"/>
                <a:ea typeface="PMingLiU-ExtB" panose="02020500000000000000" pitchFamily="18" charset="-120"/>
                <a:cs typeface="Pyidaungsu" panose="020B0502040204020203" pitchFamily="34" charset="0"/>
              </a:rPr>
              <a:t>ross</a:t>
            </a:r>
            <a:endParaRPr lang="en-US" sz="3600" b="1" dirty="0">
              <a:latin typeface="PMingLiU-ExtB" panose="02020500000000000000" pitchFamily="18" charset="-120"/>
              <a:ea typeface="PMingLiU-ExtB" panose="02020500000000000000" pitchFamily="18" charset="-12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ဖိ။ ၃း၈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Lowell Mason (1792-1872)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ုန်းကြီးဘုရင်အသက်စွန့်သော လက်ဝါးကပ်တိုင် ကျွန်ုပ်မြင်လျှင်၊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အကျိုးစီးပွား၊ အရှုံးခေါ်ဝေါ်၊ မာနအကုန် ပယ်ရှားရာထင်။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ခရစ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်တော်ကားတိုင်မှ တပါး ကျွန်ုပ် ဝါကြွားရာလျင်း မရှိ၊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ပျော်မွေ့စရာ အနတ္တများ၊ အကုန်အစင် ငါစွန့်ပယ်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၏။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ြည့်လော့လက်ခြေ၊ နံဘေး၊ ခေါင်းတော်၊ ဒုက္ခမေတ္တာ ရောလျက်ယိုစီး၊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ဤသို့တခါ တွေ့ဖူးသလော၊ ဆူးဉီးရစ်တော် မတုနိုင်ပြီ။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်တိုင်ပေါ်မှာ အလောင်းတော်သည်၊ ကိုယ်သွေးနှင့် လူးသည်ကို ထောက်လျှင်၊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ကျွန်ုပ်လောကမှ စုတေ့၏၊ ၌လောကမှ စုတေ့အစဉ်။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စက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ြာဝဠာလှူနိုင်သော်ကား၊ ဒါနမထိုက်တန်နေအံ့လေ၊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မေတ္တာတော်မြတ် အောက်မေ့သောခါ၊ အသက်ဝိညာဉ် ဆက်ကပ်မှပေ။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21241" y="6156101"/>
            <a:ext cx="227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373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PMingLiU-ExtB</vt:lpstr>
      <vt:lpstr>Arial</vt:lpstr>
      <vt:lpstr>Calibri</vt:lpstr>
      <vt:lpstr>Calibri Light</vt:lpstr>
      <vt:lpstr>Pyidaungsu</vt:lpstr>
      <vt:lpstr>Times New Roman</vt:lpstr>
      <vt:lpstr>Office Theme</vt:lpstr>
      <vt:lpstr>၁၂၄ လက်ဝါးကပ်တိုင်တော်ကြည့်၍ အံ့ဩဖွယ်ရာကျူး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2019-12-19T03:45:42Z</dcterms:modified>
</cp:coreProperties>
</file>