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၁၈၇</a:t>
            </a:r>
            <a:r>
              <a:rPr lang="en-US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80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ပတ</a:t>
            </a:r>
            <a:r>
              <a:rPr lang="my-MM" sz="8000" b="1" dirty="0">
                <a:latin typeface="Pyidaungsu" panose="020B0502040204020203" pitchFamily="34" charset="0"/>
                <a:cs typeface="Pyidaungsu" panose="020B0502040204020203" pitchFamily="34" charset="0"/>
              </a:rPr>
              <a:t>္တနာတော်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912064"/>
            <a:ext cx="12191999" cy="339391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70000"/>
              </a:lnSpc>
            </a:pPr>
            <a:r>
              <a:rPr lang="en-US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Lord’s Prayer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၆း၉-၁၃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ောင်းကင်ဘုံဝယ်အဖ ဘုရား၊ ကိုယ်တော်၏ နာမတော်မြတ်အား၊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ခပ်သိမ်းသော ရိုသေလေးမြတ်ခြင်း ရှိပါစေသော မချွတ်မယွင်း။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ိုင်ငံတော်တည်ထောင်ပါစေသော၊ အလိုတော်သည် ကောင်းကင်ဘုံပေါ်၊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အစဉ်အမြဲ ပြည့်စုံသည်နည်း၊ မြေပေါ်မှာ ပြည့်စုံစေသတည်း။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အသက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်မွေးလောက်သမျှ တိုင်အောင် အစားအသောက် အသုံးအဆောင်၊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နေ့စဉ်မပြတ် ကျွန်ုပ်တို့အား အလိုတော်ရှိ ပေးတော်မူပါ။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ြားသောသူ အပြစ်များကို အကျွန်ုပ်တို့သည် ဖြေလွှတ်သည်လို၊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ကျွန်ုပ်တို့၌ အပြစ်များစွာ မမှတ်ဘဲလျက် လွှတ်တော်မူပါ။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ြစ်သွေးဆောင်ရာသို့ မလိုက်မပါစေဘဲ၊ မထိမခိုက်၊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အမှုမကောင်း ခပ်သိမ်းတို့မှ ကျွန်ုပ်တို့်ကို ကယ်တော်မူပါ။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၆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ိုးပိုင်သော အခွင့်တရား၊ ဘုန်းအာနုဘော် တန်ခိုးတေဇာ၊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ကမ္ဘာဆက်ဆက် အဆုံးမထင်၊ ကိုယ်တော်၌ ရှိပါ၏။ (အာမင်)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41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445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၁၈၇ ပတ္တနာတော်</vt:lpstr>
      <vt:lpstr>၁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2019-12-19T09:59:57Z</dcterms:modified>
</cp:coreProperties>
</file>