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742" autoAdjust="0"/>
    <p:restoredTop sz="94660"/>
  </p:normalViewPr>
  <p:slideViewPr>
    <p:cSldViewPr snapToGrid="0">
      <p:cViewPr varScale="1">
        <p:scale>
          <a:sx n="70" d="100"/>
          <a:sy n="70" d="100"/>
        </p:scale>
        <p:origin x="31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၄၉	ဝေနေယျသတ္တဝါအပေါင်းကျူး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All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creatures of our God and King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၁၄၈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ေနေယျသတ္တဝါအပေါင်းတို့၊ သံပြိုင်အေးကျူး ချီးမွမ်းကြစို့၊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ဟာလေလုယ၊ တန်ခိုးအရှိန်ကြီးလှနေမင်း၊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ကြည်လင်သာယာ ငွေရောင်လမင်း၊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b="1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b="1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ျီးမွမ်းကြ ချီးမွမ်းကြ၊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ဟာလေလုယ၊ ဟာလေလုယ၊ (အာမင်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)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်ခိုးပြင်းထန်စွာ တိုက်သောလေ၊ ကောင်းကင်ဘဝဂ်ဝယ် မိုးတိမ်များ၊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ချီးမွမ်းကြပါ ဟာလေလုယ၊ ဝမ်းမြောက်ရွှင်မြူးသော နံနက်ချိန်၊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ဂုဏ်တော်ချီးမွမ်းမည် နေဝင်ချိန်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ွင်သွင်စီးဆင်းနေသော စမ်းများ၊ သာယာပျော်မွေ့သံများဆိုကာ၊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ဟာလေလုယ၊ ပန်းမာန်သီးဝလံများဖြင့်၊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ဘုန်းတော်ထင်ရှားစေတော်မူပြီ။ </a:t>
            </a: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ူးညံ့သိမ်မွေ့သော လူမျိုးပေါင်း၊ အချင်းချင်း ပြစ်လွှတ်ကြလေကုန်၊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ဟာလေလုယ၊ ဟာလေလုယ၊ သုံးပါးတစ်ဆူ ဖြစ်တော်မူသော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ခမည်းတော်၊ သားတော်၊ ဝိညာဉ်တော်။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456</Words>
  <Application>Microsoft Office PowerPoint</Application>
  <PresentationFormat>Widescreen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၄၉ ဝေနေယျသတ္တဝါအပေါင်းကျူး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2019-12-18T07:52:36Z</dcterms:modified>
</cp:coreProperties>
</file>