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၂၁၀ 	မိုးပွင့်ထက်ဖြူခြင်းကျူး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339391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sz="5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Whiter </a:t>
            </a:r>
            <a:r>
              <a:rPr lang="en-US" sz="5600" dirty="0">
                <a:latin typeface="Pyidaungsu" panose="020B0502040204020203" pitchFamily="34" charset="0"/>
                <a:cs typeface="Pyidaungsu" panose="020B0502040204020203" pitchFamily="34" charset="0"/>
              </a:rPr>
              <a:t>than Snow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၅၁း၇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G. Fisher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ေရှုရှင်အကျွန်ုပ်သည် သန့်ရှင်းလိုပါ၊ ကျွန်ုပ်၏ ဝိညာဉ်အတွင်း ကိန်းဝပ်မူပါ၊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ရန်သူမျိုးမျိုးနှင်ထုတ်၊ လိုရာများ ပယ်ထား၊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ဆေးကြောလျှင် ဖြူမည်မှန်ပါ၊ မိုးပွင့်ထက်သာ။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ိုးပွင့်ထက်သာ၊ ဖြူစင်စေလို့ငှာ၊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ဆေးကြောလျှင် ဖြူမည်မှန်ပါ၊ မိုးပွင့်ထက်သာ။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ျွန်ုပ်မစင်ကြယ်ခြင်းကို ကင်းစေအလျင်း၊ သွေးတော်မြတ်ဖြင့် ဆေးကြောလျှင်၊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ပြစ်မျိုးကင်းစင်၊ စင်ကြယ်ခြင်းရအံ့ငှာ၊ စွန့်ပစ်မည်မှုများ၊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ဆေးကြောလျှင် ဖြူမည်မှန်ပါ၊ မိုးပွင့်ထက်သာ။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 ကိုယ်တော်ကိုသာ တောင်းပန်လိုပါ၊ စောင့်နေမည်ကိုယ်တော်မြတ်၏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ခြေတော်ရင်းမှာ၊ ယုံခြင်းဖြင့် သွန်းသွေးတော် ကျွန်ုပ်မြင်ရပါ၊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ဆေးကြောလျှင် ဖြူမည်မှန်ပါ၊ မိုးပွင့်ထက်သာ။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6" y="6156101"/>
            <a:ext cx="2188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426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၂၁၀  မိုးပွင့်ထက်ဖြူခြင်းကျူး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2019-12-19T10:50:50Z</dcterms:modified>
</cp:coreProperties>
</file>