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၂၇၀	အသေခံသော ချစ်ခြင်းကျူး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Saviour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Thy dying love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ဆာလံ ၁၄၅း၁၂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Robert Lowry (1826-1899)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627CAE7-E1D8-4C6E-8D48-B7DF2D560DA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ကယ်တင်ပိုင်သော ဘုရား၊ မေတ္တာတော်ရှင်၊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စဉ်မြဲထံတော်ပါးမှဆုတ်မခွာသင့်၊ ရှေ့တော်၌ နှိမ့်ချစွာ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စိတ်ထဲ၌ သစ္စာထား၊ ကိုယ်တော်အား လှူရ် ယဇ် ယူဆောင်ခဲ့သည်။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4DBCF9F-9E66-4FE5-993C-AE0DB327C63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ကရုဏာပလ္လင်ရှေ့၊ တောင်းပန်ရန်ဝင်၊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ယုံကြည်အားနည်း မျှော်ကြည့် ယေရှုသခင်၊ ကားတိုင်ကို ထမ်း၍သာ၊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အံ့ဖွယ်မေတ္တာကြော်ငြာ၊ ဆုတောင်းခြင်း ချီးမွမ်းခြင်း ယူဆောင်ခဲ့သည်။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0FF0A01-F166-4094-A63A-E4B147271C1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ကိုယ်တော်နှင့် တူစေရန်၊ တည်ကြည်စိတ်သွင်း၊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တနေ့တနေ့ လွန်ပြန် တိုး၍ သိမြင်၊ ချစ်မေတ္တာမှုတော်ဆောင်၊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ကြင်နာြခင်းပြခဲ့ကြောင်း ကိုယ်တော်ထံပျောက်သူကို ယူဆောင်ခဲ့သည်။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484B8B7-C638-4570-9D3A-DC9CA61F7AF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ကျွန်ုပ်ပိုင်ဆိုင်သမျှ ကိုယ်တော်ပိုင်ရာ ဝမ်းနည်းဝမ်းမြောက် သက်တာ၊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ကိုယ်တော်ဖို့သာ မျက်နှာတော်ဖူးမြင်လျှင်၊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ကျွန့်ဝိညာဉ် ကိုယ်တော်အား မြဲထာဝရ ပတ်လုံး ဆက်သပါသည်။ အာမင်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4F94EA5-D227-455E-87DA-A1BA84F1D13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487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၂၇၀ အသေခံသော ချစ်ခြင်းကျူး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2019-12-23T05:01:24Z</dcterms:modified>
</cp:coreProperties>
</file>