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၄၁၁	မေတ္တာအိမ်ထောင်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2DAACCC5-C91D-4014-A7D0-7C4E61DDBA82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ချစ်မေတ္တာအိမ်ထောင်တွင် ရှိခဲ့လျှင်၊ ဘယ်မျှပျော်ရွှမည်နည်း၊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dirty="0">
                <a:latin typeface="Pyidaungsu" panose="020B0502040204020203" pitchFamily="34" charset="0"/>
                <a:cs typeface="Pyidaungsu" panose="020B0502040204020203" pitchFamily="34" charset="0"/>
              </a:rPr>
              <a:t>ညီညွတ်ခြင်း အိမ်ထောင်တွင် ရှိခဲ့လျှင်၊ သာယာမှု ရှိမည်တည်း၊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ချစ်ခြင်းမေတ္တာတော်သည် သင့်အိမ်တွင် ရှိခဲ့လျှင်၊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dirty="0">
                <a:latin typeface="Pyidaungsu" panose="020B0502040204020203" pitchFamily="34" charset="0"/>
                <a:cs typeface="Pyidaungsu" panose="020B0502040204020203" pitchFamily="34" charset="0"/>
              </a:rPr>
              <a:t>အိမ်ထောင်ဆင်းရဲသော်လည်း သင်၏ စိတ်မဆင်းရဲ၊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ရွှေငွေ မရှိသော်လည်း၊ ချစ်မေတ္တာ ဖိုးတန်သည်၊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dirty="0">
                <a:latin typeface="Pyidaungsu" panose="020B0502040204020203" pitchFamily="34" charset="0"/>
                <a:cs typeface="Pyidaungsu" panose="020B0502040204020203" pitchFamily="34" charset="0"/>
              </a:rPr>
              <a:t>သင်၏ အိမ်ထောင်မှာ ပျော်ရွှင်မှုရှိမည်၊ ဆုတောင်းလျက် သက်ရှင်ပါ။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CEA42C65-CD27-4815-905D-B62C42390511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ခရစ်တော်အိမ်ထောင် အုပ်စိုးခဲ့လျှင်၊ ဘယ်မျှငြိမ်သက်မည်နည်း၊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နားလည်မှု အိမ်ထောင်တွင် ရှိခဲ့လျှင်၊ သာယာမှု ရှိမည်တည်း၊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ချစ်မေတ္တာနေ့တိုင်း ရှိသောခါ သင်အိမ်တွင် နေ့တိုင်း ရှိခဲ့လျှင်၊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အိ</a:t>
            </a:r>
            <a:r>
              <a:rPr lang="en-US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မ်</a:t>
            </a: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ထောင် ခြေနေ ဆင်းရဲသော်လည်း၊ သင်၏ စိတ်တွင်း၌ မဆင်းရဲ၊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ရွှေငွေ သင်၌ မရှိသော်လည်း၊ သင်၏ အိမ်ထောင်မှာ ပျော်ရွှင်မှု ရှိမည်၊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ဆုတောင်းလျက် သက်ရှင်ပါ။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C96C419B-4EB5-4AD2-8A64-99F1DB5E2F1E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477</Words>
  <Application>Microsoft Office PowerPoint</Application>
  <PresentationFormat>Widescreen</PresentationFormat>
  <Paragraphs>18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Pyidaungsu</vt:lpstr>
      <vt:lpstr>Times New Roman</vt:lpstr>
      <vt:lpstr>Office Theme</vt:lpstr>
      <vt:lpstr>၄၁၁ မေတ္တာအိမ်ထောင် </vt:lpstr>
      <vt:lpstr>၁</vt:lpstr>
      <vt:lpstr>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32</cp:revision>
  <dcterms:created xsi:type="dcterms:W3CDTF">2018-10-09T13:17:21Z</dcterms:created>
  <dcterms:modified xsi:type="dcterms:W3CDTF">2019-12-23T07:34:42Z</dcterms:modified>
</cp:coreProperties>
</file>