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၃၄၀ 	ယေရှုကို ကိုးစားကျူ</a:t>
            </a:r>
            <a:r>
              <a:rPr lang="en-US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း</a:t>
            </a:r>
            <a:endParaRPr lang="my-MM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cast my sins on Jesus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38E1D1-7E9F-469C-BB8E-E081EDD83843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အပေါ်ဝယ်၊ ငါ၏ အပြစ်တင်ပြီ၊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ဘုရားသခင်၏ သိုးငယ်ရှိရှိသမျှဆောင်၏၊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အထံတော် ညစ်စွန်းလျက်ပင်ကပ်သည်၊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သွန်းတော်မူသော အသွေးတော် ဖြူစင်စွာ ဆေးကြော၏။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1AEC276-47A4-47D8-A5B0-719AC69DC02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အထဲမှာ ငါလိုသမျှတွေ့၏၊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ရန်သူမျိုးမျိုးတို့လက်မှ ရွေးနုတ်ကယ်တော်မူ၏၊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သခင်ယေရှုအပေါ်တွင် ငါ့ဒုက္ခများတင်သည်၊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ဆက်ဆံယူတော်မူအားဖြင့် ပေါ့ပါးစွာ ခံသာသည်။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24D3D2-7946-4BFE-8841-91DC5D651A67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လက်တော်သို့ ငါ့ဝိညာဉ်အပ်နှံ၏၊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လက်ခံဘက်ယမ်းတော်မူလေ၊ ရင်တော်၌ မီရသည်၊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 နာမတော် ငါ့နား၌ ချိုလှ၏၊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မွှေးကြိုင်သော နံ့သာလိုလေ ဧမာနွေလတူသည်။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61679A3-759F-46E1-819E-A90D4B12F99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သခင်ယေရှုနှင့်တူစွာ အလွန်ဖြစ်ချင်လှသည်၊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သိမ်မွေ့နူးညံ့ ချစ်ခင်လျက် ဘုရားသခင် သားတည်း၊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သခင်ယေရှုနှင့်အတူ အလွန်နေချင်လှ၏၊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ရွှေကောင်းကင် သီချင်းများဖြင့် အေးကျူး ချီးမွမ်းဆိုမည်။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7D58FE6-39E6-430E-B96A-9BBC9F933C4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454</Words>
  <Application>Microsoft Office PowerPoint</Application>
  <PresentationFormat>Widescreen</PresentationFormat>
  <Paragraphs>27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၃၄၀  ယေရှုကို ကိုးစားကျူး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34</cp:revision>
  <dcterms:created xsi:type="dcterms:W3CDTF">2018-10-09T13:17:21Z</dcterms:created>
  <dcterms:modified xsi:type="dcterms:W3CDTF">2019-12-23T06:30:34Z</dcterms:modified>
</cp:coreProperties>
</file>