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၆၅	သခင်ဘုရားမေတ္တာြဖစ်၏ကျူး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I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 follow Thee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ယော၊ ၄း၈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်ဘုရားမေတ္တာဖြစ်၏၊ မှောင်မိုက်လမ်းကို လင်းစေ၏၊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ဝမ်းနည်းခြင်း ပျောက်၊ ရွှင်လန်းရောက်၏၊ ကိုယ်တော်မေတ္တာအလင်းတည်း၊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အရာခပ်သိမ်း အနိစ္စတည်း၊ နေ့ရက်များ လွန်သွားသော်လည်း၊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ကျေးဇူးတော်ကာ မြဲတည်လျက်ရှိ၊ ကိုယ်တော်မေတ္တာအလင်းတည်း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ှောင်မိုက်လမ်းကို လျှောက်သွားနေစဉ်၊ ကရုဏာတော်ကို တွေ့မြင်၊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မှောင်မိုက်မဲ့လေ ထွန်းတောက်လှပေ၊ ကိုယ်တော်မေတ္တာအလင်းတည်း၊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ဆင်းရဲဒုက္ခနှင့်တအားဖြင့်၊ သွန်သင်ဆုံးမတတ်သော်လည်း၊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ဆင်းရဲခြင်းတွင် မျှော်လင့်ခြင်းမြင်၊ ကိုယ်တော်မေတ္တာ အလင်းတည်း။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316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၆၅ သခင်ဘုရားမေတ္တာြဖစ်၏ကျူး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2019-12-18T09:09:12Z</dcterms:modified>
</cp:coreProperties>
</file>