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55747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၂၄၁</a:t>
            </a:r>
            <a:r>
              <a:rPr lang="en-US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  </a:t>
            </a: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 ဘုရားဆင်းသက်တော်မူပါကျူး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70911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Spirit of God descend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၅း၅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Frederick C. Atkinson (1841-1897)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C8A2A39-CB46-47B1-A610-7EE0F694A8C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ဝိညာဉ်တော်ဘုရား ဆင်းသက်တော်မူပါ၊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လောကစွဲလမ်းခြင်းကို စိတ်မှ ဖယ်ရှား၊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စွမ်းအားကြီး အားနည်းခြင်းမစ၊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ကိုယ်တော်ရှင်အား အကြွင်းမဲ့ ချစ်စေပါ။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D7E1B5F-ADF7-40C6-BB3A-BDB9B264625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အိပ်မက်နှင့် ရူပါရုံမတောင့်တပါ၊ ရုတ်တရက် ဘုန်းတော်ကို မဖူးလိုပါ၊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ကောင်းကင်ပွင့်သောခါ၊ ကောင်းကင်တမန်များ ဆင်းသက်ခြင်း ရူပါရုံ မမြင်ချင်ပါ။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AD85A33-C3F2-4AEA-89BF-8E1F6E39BA4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ကျွန်ုပ်ဘုရင် ကိုယ်တော်မြတ်ကိုသာ၊ စိတ်နှလုံးအကြွင်းမဲ့နှင့် ချစ်စေပါ၊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တိုင်တော်ကို မြင်ရ၊ မှီတွယ်ရန် ညွှန်ပြ ကိုယ်တော်ကို ရှာသောခါ တွေ့မြင်စေပါ။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7DD8984-0FF7-4683-B757-46F0E2AB21B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ကိုယ်တော်စဉ်တူရှိကြောင်း သိစေမူပါ၊ စုံစမ်းခြင်းကို ခံနိုင်စေတော်မူပါ၊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မိစ္ဆာယူဝါဒ၊ ပုန်ကန်ခြင်း ဆီးတား၊ တောင်းသမျှ မရလျှင် သည်းခံစေပါ။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D6C7414-A303-477C-A9E1-A029A2F8C39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ကောင်းကင်သားလို ကိုယ်တော်ကို ချစ်စေပါ၊ စိတ်နှလုံးကို မေတ္တာတော်နှင့် ဖြည့်ပါ၊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သန့်ရှင်းသော ဝိညာဉ် စိတ်အတွင်းကိန်းပါ၊ မေတ္တာပလ္လင် စိတ်ထဲတွင် ရှိစေပါ။ </a:t>
            </a: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0945FF61-8F2D-439F-9FD7-3D10152BA4E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569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၂၄၁  ဝိညာဉ်တော် ဘုရားဆင်းသက်တော်မူပါကျူး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2019-12-23T04:15:40Z</dcterms:modified>
</cp:coreProperties>
</file>