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၂၈၉	နှုတ်ဖြင့် မြွက်ဆိုမမီကျူး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More than tongue can tell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FAF3B3AA-F8D3-403A-9CDB-480C55001057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 ကျွန်ုပ်ကို ချစ်သည်မှာ ဝိညာဉ်အပြစ်မှ လွှတ်ခြင်းငှာ၊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တိုင်ပေါ်တွင် ခံသွေးတော်သွန်းရာ၊ နှုတ်ဖြင့် မြွက်ဆိုမမီ။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622FE109-E971-4B61-86FC-7D950643F2C5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ကိုယ်တော်ရှင်၏ ချစ်ခြင်းမေတ္တာ၊ နှုတ်ဖြင့် မြွက်ဆိုမမီနိုင်ရာ၊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ယေရှုကျွန်ုပ်အား ချစ်သည်ကို နှုတ်ဖြင့် မြွက်ဆိုမမီ။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C3A96BE9-68CF-498D-B662-FFF0F2B49713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ကျွန်ုပ်အသက်ရှင် စေလိုငှာ၊ ဝမ်းနည်း ဒုက္ခခံပါတကား၊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ဆူးရစ်ခေါင်းတော်မြတ်ပေါ်တင်ရာ၊ နှုတ်ဖြင့် မြွက်ဆိုမမီ။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77D2D6C6-A6B4-49D8-974C-DAD383047E4D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ပလ္လင်တော်ဝယ်ရှေ့ဆောင်သခင် ကိုယ်တော်မြတ်၌ ငြိမ်သက်သာခြင်း၊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အသွေးတော်မြတ် ကုသိုလ်တော်ပင်၊ နှုတ်ဖြင့် မြွက်ဆိုမမီ။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D2DCF182-2E7B-4BDC-A70E-D7008C391625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အနီးတွင် နေလျှင် ဝမ်းမြောက်ခြင်း၊ ကြောက်ရွံ့ခြင်းကင်းသော ငြိမ်သက်ခြင်း၊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မျှော်လင့်ခြင်း ထူးသဖြင့် ကြည်လင်၊ နှုတ်ဖြင့် မြွက်ဆိုမမီ။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5AAD05B4-A751-4FC0-BF7D-4D093F9D6595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454</Words>
  <Application>Microsoft Office PowerPoint</Application>
  <PresentationFormat>Widescreen</PresentationFormat>
  <Paragraphs>23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၂၈၉ နှုတ်ဖြင့် မြွက်ဆိုမမီကျူး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2019-12-23T05:20:59Z</dcterms:modified>
</cp:coreProperties>
</file>