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၃၆၆	တပည့်တော်အချင်းချင်း ချစ်ခြင်းကျူး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Blest be the tie that binds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Lowell Mason (1792-1872)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FC7742C-8938-423B-AC30-44DDA2DC0DF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တပည့်တော် ချစ်ခြင်းသည် ညီအစ်ကိုချင်း၌တည်၊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ဝိညာဉ်သဘောညီညွတ် အစဉ်၊ ထက်ဘုံ၌ ကဲ့သို့တည်း။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EDD333-F85F-481E-9327-71E6C28C2BD9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အဘပလ္လင်တော်ရှေ့ အလိုများ လျှောက်နိုင်ပေ၊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ငြိမ်သက်ခြင်းခွင့် အစဉ်ရှာတွေ့၊ ဂုဏ်တော်ကို ချီးမွမ်းလေ။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D755AD-741F-4235-ADF1-09649A36516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တပည့်တော်တို့သည်ကား ဝန်ချင်းတို့ကို ဆောင်ရွက်၊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အချင်းချင်း ဖို့ကြိမ်ဖန်များစွာ၊ ကြင်နာသောမျက်ရည်ထွက်။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F0F64D-AE11-4227-ACA8-539C176E0090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ချစ်မိတ်ဆွေနှင့် ကွာလျှင်၊ ဝမ်းနည်းခြင်းရှိသော်လည်း၊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နောက်အောင်ပြန်တွေ့မည်ဟု မျှော်လင့်၊ ထို့ကြောင့် နှစ်သိမ့်နိုင်၏။ အာမင်။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1C57DF-9029-49BC-94DC-07FFEB2C28C9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324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၃၆၆ တပည့်တော်အချင်းချင်း ချစ်ခြင်းကျူး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2019-12-23T06:59:33Z</dcterms:modified>
</cp:coreProperties>
</file>