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၁၃၈	ထမြောက်တော်မူခြင်းကျူး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Lowell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Mason (1792-1872)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ဤလ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ောကကို ကယ်တင်သောငှါ၊ ကျေးဇူးရှင်ကြီး သင်္ချိုင်းတော်မှ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ကိုယ်တိုင်ထမြောက်ပါပြီ၊ သေဘေးငရဲဘေးမှ လွတ်ကင်း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သေမင်းတန်ခိုပယ်တော်မူလျှင်၊ အစဉ်လွတ်တော်မူ၏။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48673" y="6156101"/>
            <a:ext cx="2243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ေမင်းတန်ခိုးအောင်တော်မူလျှင်၊ လောကသားဖို့ ကယ်တင်မူခြင်း၊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ဝေငှလျက်နေမူ၏၊ နောက်တော်သို့လိုက်၊ သန့်ရှင်းသူပင်၊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နေရာဘုံမြတ် ပြုပြင်၊ ပြင်ဆင်၊ ခုနေတော်မူပေတည်း။ 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30385" y="6156101"/>
            <a:ext cx="2261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219</Words>
  <Application>Microsoft Office PowerPoint</Application>
  <PresentationFormat>Widescreen</PresentationFormat>
  <Paragraphs>13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Pyidaungsu</vt:lpstr>
      <vt:lpstr>Times New Roman</vt:lpstr>
      <vt:lpstr>Office Theme</vt:lpstr>
      <vt:lpstr>၁၃၈ ထမြောက်တော်မူခြင်းကျူး </vt:lpstr>
      <vt:lpstr>၁</vt:lpstr>
      <vt:lpstr>၂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2019-12-19T04:14:14Z</dcterms:modified>
</cp:coreProperties>
</file>