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၁၈၃	ကရာနီကုန်းပေါ် သွန်းကျူး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74904"/>
            <a:ext cx="12191999" cy="3393913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 </a:t>
            </a:r>
            <a:r>
              <a:rPr lang="en-US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Thy Welcome </a:t>
            </a: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Voice </a:t>
            </a:r>
            <a:endParaRPr lang="en-US" sz="5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၁၁း၂၈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Lewis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Hartsough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(1828-1919)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ာနီကုန်းပေါ် သွန်းသော သွေးတော်ဖြင့် ဆေးကြောရန်၊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ကိုယ်တော်ရှင်မြတ်ထံသို့ ခေါ်သော သံတော် ကျွန်ုပ်ကြားရ။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ိုယ်တော်ထံလာသည်၊ ယခုပင်လာပြီ၊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သွန်းတော်မူသော သွေးတော်ဖြင့် ဆေးကြော စင်ကြယ်စေပါ။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ားနည်းယုတ်ညံ့သော်လည်း၊ ကိုယ်တော်အားတိုးစေပါ၊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ကိုယ်တော်ကျွန်ုပ်ပြစ်ဆေးကြောသည်၊ ဖြူစင်အောင်ပြုပါလေ။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 ကိုယ်တော်သာ ပြုပြင်စောင့်မမူပေ၊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ကျေးဇူးတော်တပါးမှ တပါး ထပ်ဆင့်ပေးတော်မူလေ။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ုံကြည် ချစ်ခင်သူကို ဝိညာဉ် သက်သေတော်ပေး၊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ကတိတော်မြတ် ပြည့်စုံစေဖို့၊ ယုံကြည်ခြင်းသာ ကုသိုလ်။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345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၁၈၃ ကရာနီကုန်းပေါ် သွန်းကျူး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2019-12-19T09:50:56Z</dcterms:modified>
</cp:coreProperties>
</file>