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၂၂၉	လက်ချည်းဖြစ်လျက် သေသွားရလောကျူး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Must I go an empty-handed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ဒံ၊ ၁၂း၃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C. Stebbins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CD6BAF6-BC70-48A2-95CB-C98721830CF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လက်ချည်းဖြစ်လျက် သေသွားရလော့၊ ကယ်တင်ရှင်ကို ဤသို့ တွေ့၊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မှုတော်မြတ်တို့ကို မဆောင်ဘဲ ကိုယ်တော်အား ဘာမျှမပေး၊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BF2B16F-AD6F-442B-9833-82406F5AC03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လက်ချည်းဖြစ်လျက်သေသွားရလော၊ ဤသို့ ကယ်တင်ရှင်ကို ကြည့်၊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ခေါ်သွေးဆောင်ပြီးသူ မပါဘဲ၊ ဘယ်သို့ ထံတော်ဝင်မည်နည်း။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5BB41C9-C594-4227-8A7C-49B8272BD19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ခုသေရသော်လည်း မစိုးရိမ်၊ ကိုယ်တော်ခု ငါ့ကို ကယ်တင်၊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 လက်ချည်းသွားရသောကြောင့် ဝမ်းနည်းခြင်းနှင့် ငါမကင်း။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B4F01F5-CA54-4F05-8C05-11C079061A6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ချည်းနှီးလွန်စေသော နှစ်တို့်ကို တဖန်လွန်စေပြန်နိုင်လျှင်၊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သက်ချိန်လုံး ကိုယ်တော်အားပေးလို၊ ကိုယ်တော်နောက်သို့ စဉ်လိုက်ချင်။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3D69B0C-E250-46CE-80C1-F7F4B7ABD35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သန့်ရှင်းသူတို့ နိုး၍ ကြိုးစားနေ့ချိန်တွင် မှုတော်ဆောင်လေ၊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သေရသော ကာလမရောက်မီ၊ သူတပါးကို သွေးဆောင်နေ။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407C68E-F7DA-47EA-940B-97EA61A0EC4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424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၂၂၉ လက်ချည်းဖြစ်လျက် သေသွားရလောကျူး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2019-12-23T04:03:36Z</dcterms:modified>
</cp:coreProperties>
</file>