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၄၀၀ 	အံ့ဖွယ်ယေရှု၏ ချစ်ခြင်းကျူး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wondrous love of Jesus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811A7D-9339-41BB-9E0F-A5CE07D42DA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ယေရှုချစ်ခြင်းအံ့ဩဖွယ်တည်း၊ သွေးတော်နှင့် ဝယ်ယူကယ်ပြီ၊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ပြစ်လွှတ်ခြင်း ကုသိုလ်တော်မြတ်ဖြင့် ထံတော်မြတ် ချဉ်းကပ်တိုးဝင်၊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 ကရုဏာတော်ကြောင့် နာမတော် ချီးမြှောက်ဆိုအောင်၊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ဘုန်းတော်မြတ်နှင့် ကြွလာဉီးမည်၊ နောက်နောင်ခါ ဖူးတွေ့ရမည်။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06912C-F67E-4250-86AC-EBE06D1F133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 ကိုယ်တော်သည် တဖန်ကြွာလာလိမ့်ဉီးမည်၊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မိုးတိမ်စီးလျက် ဆင်းသက်ကြွလာ သစ္စာရှိသူ ခေါ်ခြင်းငှာ၊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အာကာသ၌ ကြွလာသောခါ၊ ကြွေးကြော်ကြမည်၊ ဟောရှဏ္ဏ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နိုင်ငံတော်ြမတ်တွင် နောက်နောင်ခါ ဝမ်းမြောက်မည် စဉ်ထာဝရ။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7B6101-E283-4969-8B3A-12764CC806B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အို အံ့ဖွယ်ယေရှု ချစ်ခြင်းကို နာမတော်ဟာလေလုဆို၊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ထိုမေတ္တာတော် ချီးမွမ်းကြွေးကြော်၊ ကတိတော်မြတ်အားကိုးလော့၊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လက်ယာတော်ဖြင့် လမ်းပြမူမည်၊ မျက်စိတော်ဖြင့် ပို့ဆောင်မည်၊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နောက်နောင်ခါ တွေ့ကြုံသည့်တိုင်အောင် ခရီးလမ်းဘေးမဲ့ပို့ဆောင်။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875836-8A04-4470-A401-1602A6D26DD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ယေရှုချစ်ခြင်းအံ့ဩဖွယ်တည်း၊ မှုတော်မြတ် ထူးဆန်းလှ၏၊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မှောင်မိုက်ထဲမှ ထုတ်ဆောင်မူပြီ၊ တစ်ကိုယ်တည်း ဖြစ်စေမူ၏၊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မှုတော်ဆောင်ရန် ဝမ်းမြောက်ဖွယ်ရာ တိုင်တော် ထမ်းရန် ပျော်မွေ့လှ၊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နိုင်ငံတော်မှာ ငြိမ်သက်ချမ်းသာ ကျွန်ုပ်တို့ ဝင်စားရကြ။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72F065-2C47-43C5-B183-017B44BC1B9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ယေရှုချစ်ခြင်းအံ့ဩဖွယ်တည်း၊ သေခြင်းမှ ဝိညာဉ် ကယ်တင်၊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ချီးမွမ်းဆိုမည်၊ ကရုဏာကြောင့် သက်ရှင်စဉ်၊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ကျွန်ုပ်တို့၏ ဝိညာဉ်များကို ထက်ကောင်းကင်အိမ်တော်သို့ ပို့၊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 ဝင်ရသည်တိုင်အောင်၊ ကျွန်ုပ်တို့ မျှော်လင့်လျက် စောင့်။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449FE0-599D-4573-87A7-EABCEF72CB5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810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၄၀၀  အံ့ဖွယ်ယေရှု၏ ချစ်ခြင်းကျူး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2019-12-23T07:27:55Z</dcterms:modified>
</cp:coreProperties>
</file>