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၁၃၁	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Wonderful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Love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W. G. Fischer (1835-1912)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်စဉ်ကပင် တရားမရှာ၊ အပြစ်မျိုးမျိုးနှင့်သာ၊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ပျော်မွေ့လျက်နှင့် နှစ်ပေါင်းများစွာ နေမိပါပြီတကား။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12096" y="6156101"/>
            <a:ext cx="2279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ိုချစ်ခြင်း အံ့ဩဖွယ်ရာ၊ ကောင်းကင်ဘုံ စွန့်ကြွလာ၊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အသေခံပြီ လူတို့ ကိုယ်စား၊ ကရာနီကုန်းပေါ်မှာ။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ိုကဲ့သို့ပင် အရှင်ဘုရား၊ ယုတ်ညံ့သော သစ်တိုင်မှာ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ပြစ်ကင်းသန့်ရှင်း ယေရှုရှင်အား ရိုက်ထားပါပြီတကား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ိုသို့ ခံရသော နေ့ရက်မှာ၊ ဓါးပြစကားကြားရ၊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နိုင်ငံတော်ကို သိမ်းသောအခါ ကျွန်ုပ်ကို အောက်မေ့ပါ။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မိန့်လေသည်ကား၊ ယနေ့ငါနှင့် တူစွာ၊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ပရဒိဘုံ ဘုရားထံပါး ရောက်မည်မခွဲမခွါ။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၁၃၁ ချစ်ခြင်းကျူး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2019-12-19T04:05:12Z</dcterms:modified>
</cp:coreProperties>
</file>