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၃၇၉	ကောင်းကင်လမ်းကျူး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 is a road that leads to God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5E407A-C81B-49B7-82C3-48B92CFA773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ဘုရားထံသို့ တစ်လမ်းရောက်၏၊ အခြားရှိရှိ အလွဲ၊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ကျဉ်းမြောင်းသော်လည်း သာယာပေသည်၊ တပည့်တော်တို့ ကြိုက်ဖွယ်။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30361D-0BEC-4B68-89D6-358D984CD19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အပြစ်ကို ရှောင်ဖြောင့်တန်းသွားစဉ်၊ ဘေးများ မကင်းသော်လည်း၊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ရဲရင့်စိတ်နှင့် လိုက်လျှောက်သူလျှင်၊ ရွှေပြည်တော်သို့ ရောက်၏။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2544CB-4789-48A6-9C11-6B9008FD598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အများသူ လိုက်ရာလမ်းမူကား၊ ကျယ်ဝန်းလွယ်ကူပွင့်ပေ၊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ပြစ်များသူတို့အတူ လျှောက်သွား၊ ငရဲ၌ဆုံးရှုံးချေ။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52DBF5-8C46-4402-BC60-BE3D8F16887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သခင်ဘုရား အကျွန်ုပ်သည် လမ်းဖြောင့်မလွဲအံ့ငှါ၊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ကိုယ်တော်ပို့ဆောင်၊ စောင့်မရှုကြည့်၊ အရှင်မြတ်စွာ ဘုရား။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B612A0-A648-404D-BB72-D92488D0182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311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၃၇၉ ကောင်းကင်လမ်းကျူး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2019-12-23T07:28:26Z</dcterms:modified>
</cp:coreProperties>
</file>