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၈၅ 	အံ့ဩဖွယ်ယေရှုကျူး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Wonderful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၂း၄၉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ံ့ဩဖွယ် ယေရှု ကျွန်ုပ်ကို ချစ်သည်၊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ဘယ်ကြောင့် ချစ်သည်ကို ကျွန်ုပ်မပြောနိုင်၊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ဆိုးယုတ်ပြစ်ရှိသူများကို ကယ်ရန်လာ၊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ငါ့ကိုပင် အောင်သောကြောင့် ငါ့သက်စွန့်မည်။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ံ့ဩဖွယ် ယေရှု ကျွန်ုပ်ကို ကယ်သည်၊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ဘယ်သို့ ကယ်သည်ကို ကျွန်ုပ်မပြောနိုင်၊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ရွေးရန်လာကြောင်းကိုသာသိ၊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ဆူးဉီးရစ်ဆောင်းလျက်၊ တိုင်ပေါ်မှာ သေရှာ။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ံ့ဩဖွယ် ယေရှု ကျွန်ုပ်ကို လမ်းပြ၊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ဘယ်ရပ်သို့ လမ်းပြမည်ကို မပြောနိုင်၊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ဝမ်းနည်းဝမ်းမြောက်လျက် နောက်တော်လိုက်မည်၊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သာယာကြည်လင် မုန်တိုင်းတွင်လည်း လိုက်မည</a:t>
            </a:r>
            <a:r>
              <a:rPr lang="my-MM" sz="400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400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321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၈၅  အံ့ဩဖွယ်ယေရှုကျူး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2019-12-18T10:51:45Z</dcterms:modified>
</cp:coreProperties>
</file>