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၁၀၀	အာဒံနှင့်သခင်ယေရှုကျူး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Adam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and Christ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၁ ကော၊ ၁၅း၂၂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B. Bradbury (1816-1868)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30385" y="6156101"/>
            <a:ext cx="2261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ာဒံအားဖြင့် လူတို့သည် သေဆုံးခြင်းသို့ ရောက်ကြ၏၊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မျှော်မြင်ရန် မရှိစဉ်တွင်၊ သားတော်မြတ်၊ ကောင်းကင်ဘုံရှင်၊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သက်ရှင်လမ်းကို ဖွင့်ခြင်းငှါ၊ ကြွတော်မူ ယုံကြည်ကြပါ။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ာဒံကြောင့် အပြစ်တရား၊ လူတို့တွင် အဝင်အပါ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ရှိသော်လည်း သခင်ယေရှုပြစ်တရားကို ဖယ်တော်မူ၊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ဖြောင့်မတ်ခြင်းတရားကို ပေးကျင့်ရအောင် ကြိုးစားကြလေ။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ာဒံအားဖြင့် လူတို့သည် မီးငရဲခံထိုက်ကြ၏၊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ကယ်ခြင်းငှါ သခင်ယေရှု ကောင်းကင်မှ ဆင်းသက်တော်မူ၊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မြတ်အသက်ကို စွန့်ပါပြီ၊ ယုံသူတိုင်း ချမ်းသာရ၏။ (အာမင်) </a:t>
            </a: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637777" y="6156101"/>
            <a:ext cx="2554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938</TotalTime>
  <Words>321</Words>
  <Application>Microsoft Office PowerPoint</Application>
  <PresentationFormat>Widescreen</PresentationFormat>
  <Paragraphs>20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၁၀၀ အာဒံနှင့်သခင်ယေရှုကျူး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2019-12-19T02:18:25Z</dcterms:modified>
</cp:coreProperties>
</file>